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9" r:id="rId4"/>
    <p:sldMasterId id="2147483760" r:id="rId5"/>
    <p:sldMasterId id="2147483761" r:id="rId6"/>
  </p:sldMasterIdLst>
  <p:notesMasterIdLst>
    <p:notesMasterId r:id="rId1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88825" cy="6858000"/>
  <p:notesSz cx="7010400" cy="9296400"/>
  <p:embeddedFontLst>
    <p:embeddedFont>
      <p:font typeface="Avant Garde Demi SFDC" panose="020B0604020202020204" charset="0"/>
      <p:regular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  <p:bold r:id="rId24"/>
    </p:embeddedFont>
    <p:embeddedFont>
      <p:font typeface="Quicksand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">
          <p15:clr>
            <a:srgbClr val="747775"/>
          </p15:clr>
        </p15:guide>
        <p15:guide id="2" orient="horz" pos="21">
          <p15:clr>
            <a:srgbClr val="747775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C4B70-B9AB-013B-173A-437C219EB1B1}" v="1" dt="2024-09-03T08:59:45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72"/>
        <p:guide orient="horz" pos="21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Smycz" userId="S::jsmycz@openboxsoftware.com::d03db9f2-e007-4614-ba87-e09f2c7a507f" providerId="AD" clId="Web-{698C4B70-B9AB-013B-173A-437C219EB1B1}"/>
    <pc:docChg chg="modSld">
      <pc:chgData name="Jacob Smycz" userId="S::jsmycz@openboxsoftware.com::d03db9f2-e007-4614-ba87-e09f2c7a507f" providerId="AD" clId="Web-{698C4B70-B9AB-013B-173A-437C219EB1B1}" dt="2024-09-03T08:59:45.971" v="0" actId="1076"/>
      <pc:docMkLst>
        <pc:docMk/>
      </pc:docMkLst>
      <pc:sldChg chg="modSp">
        <pc:chgData name="Jacob Smycz" userId="S::jsmycz@openboxsoftware.com::d03db9f2-e007-4614-ba87-e09f2c7a507f" providerId="AD" clId="Web-{698C4B70-B9AB-013B-173A-437C219EB1B1}" dt="2024-09-03T08:59:45.971" v="0" actId="1076"/>
        <pc:sldMkLst>
          <pc:docMk/>
          <pc:sldMk cId="0" sldId="265"/>
        </pc:sldMkLst>
        <pc:picChg chg="mod">
          <ac:chgData name="Jacob Smycz" userId="S::jsmycz@openboxsoftware.com::d03db9f2-e007-4614-ba87-e09f2c7a507f" providerId="AD" clId="Web-{698C4B70-B9AB-013B-173A-437C219EB1B1}" dt="2024-09-03T08:59:45.971" v="0" actId="1076"/>
          <ac:picMkLst>
            <pc:docMk/>
            <pc:sldMk cId="0" sldId="265"/>
            <ac:picMk id="1330" creationId="{00000000-0000-0000-0000-000000000000}"/>
          </ac:picMkLst>
        </pc:picChg>
      </pc:sldChg>
    </pc:docChg>
  </pc:docChgLst>
  <pc:docChgLst>
    <pc:chgData name="Jacob Smycz" userId="S::jsmycz@openboxsoftware.com::d03db9f2-e007-4614-ba87-e09f2c7a507f" providerId="AD" clId="Web-{2D5A4DD2-3544-248C-702E-F647DE65B959}"/>
    <pc:docChg chg="modSld">
      <pc:chgData name="Jacob Smycz" userId="S::jsmycz@openboxsoftware.com::d03db9f2-e007-4614-ba87-e09f2c7a507f" providerId="AD" clId="Web-{2D5A4DD2-3544-248C-702E-F647DE65B959}" dt="2024-08-30T15:27:41.954" v="2" actId="1076"/>
      <pc:docMkLst>
        <pc:docMk/>
      </pc:docMkLst>
      <pc:sldChg chg="modSp">
        <pc:chgData name="Jacob Smycz" userId="S::jsmycz@openboxsoftware.com::d03db9f2-e007-4614-ba87-e09f2c7a507f" providerId="AD" clId="Web-{2D5A4DD2-3544-248C-702E-F647DE65B959}" dt="2024-08-30T14:58:57.222" v="1" actId="1076"/>
        <pc:sldMkLst>
          <pc:docMk/>
          <pc:sldMk cId="0" sldId="260"/>
        </pc:sldMkLst>
        <pc:picChg chg="mod">
          <ac:chgData name="Jacob Smycz" userId="S::jsmycz@openboxsoftware.com::d03db9f2-e007-4614-ba87-e09f2c7a507f" providerId="AD" clId="Web-{2D5A4DD2-3544-248C-702E-F647DE65B959}" dt="2024-08-30T14:58:57.222" v="1" actId="1076"/>
          <ac:picMkLst>
            <pc:docMk/>
            <pc:sldMk cId="0" sldId="260"/>
            <ac:picMk id="1218" creationId="{00000000-0000-0000-0000-000000000000}"/>
          </ac:picMkLst>
        </pc:picChg>
      </pc:sldChg>
      <pc:sldChg chg="modSp">
        <pc:chgData name="Jacob Smycz" userId="S::jsmycz@openboxsoftware.com::d03db9f2-e007-4614-ba87-e09f2c7a507f" providerId="AD" clId="Web-{2D5A4DD2-3544-248C-702E-F647DE65B959}" dt="2024-08-30T15:27:41.954" v="2" actId="1076"/>
        <pc:sldMkLst>
          <pc:docMk/>
          <pc:sldMk cId="0" sldId="265"/>
        </pc:sldMkLst>
        <pc:picChg chg="mod">
          <ac:chgData name="Jacob Smycz" userId="S::jsmycz@openboxsoftware.com::d03db9f2-e007-4614-ba87-e09f2c7a507f" providerId="AD" clId="Web-{2D5A4DD2-3544-248C-702E-F647DE65B959}" dt="2024-08-30T15:27:41.954" v="2" actId="1076"/>
          <ac:picMkLst>
            <pc:docMk/>
            <pc:sldMk cId="0" sldId="265"/>
            <ac:picMk id="133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049794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66485" y="0"/>
            <a:ext cx="1243915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7" y="696912"/>
            <a:ext cx="61944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25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/>
          <p:nvPr/>
        </p:nvSpPr>
        <p:spPr>
          <a:xfrm rot="10800000" flipH="1">
            <a:off x="0" y="9225415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996336"/>
            <a:ext cx="3038475" cy="21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31" marR="0" lvl="1" indent="-126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62" marR="0" lvl="2" indent="-1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93" marR="0" lvl="3" indent="-124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26" marR="0" lvl="4" indent="-1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57" marR="0" lvl="5" indent="-12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88" marR="0" lvl="6" indent="-12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919" marR="0" lvl="7" indent="-122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50" marR="0" lvl="8" indent="-12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0"/>
            <a:chOff x="267" y="-340"/>
            <a:chExt cx="7144" cy="5001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930" y="13055"/>
                  </a:moveTo>
                  <a:cubicBezTo>
                    <a:pt x="53823" y="7322"/>
                    <a:pt x="59185" y="3746"/>
                    <a:pt x="65143" y="3746"/>
                  </a:cubicBezTo>
                  <a:cubicBezTo>
                    <a:pt x="73088" y="3746"/>
                    <a:pt x="80000" y="10047"/>
                    <a:pt x="83654" y="19413"/>
                  </a:cubicBezTo>
                  <a:cubicBezTo>
                    <a:pt x="86871" y="17369"/>
                    <a:pt x="90407" y="16234"/>
                    <a:pt x="94101" y="16234"/>
                  </a:cubicBezTo>
                  <a:cubicBezTo>
                    <a:pt x="108401" y="16234"/>
                    <a:pt x="119999" y="32923"/>
                    <a:pt x="119999" y="53528"/>
                  </a:cubicBezTo>
                  <a:cubicBezTo>
                    <a:pt x="119999" y="74134"/>
                    <a:pt x="108401" y="90823"/>
                    <a:pt x="94101" y="90823"/>
                  </a:cubicBezTo>
                  <a:cubicBezTo>
                    <a:pt x="92393" y="90823"/>
                    <a:pt x="90685" y="90539"/>
                    <a:pt x="89016" y="90085"/>
                  </a:cubicBezTo>
                  <a:cubicBezTo>
                    <a:pt x="85799" y="98372"/>
                    <a:pt x="79602" y="103935"/>
                    <a:pt x="72532" y="103935"/>
                  </a:cubicBezTo>
                  <a:cubicBezTo>
                    <a:pt x="69553" y="103935"/>
                    <a:pt x="66732" y="102970"/>
                    <a:pt x="64270" y="101210"/>
                  </a:cubicBezTo>
                  <a:cubicBezTo>
                    <a:pt x="60973" y="112223"/>
                    <a:pt x="53306" y="120000"/>
                    <a:pt x="44409" y="120000"/>
                  </a:cubicBezTo>
                  <a:cubicBezTo>
                    <a:pt x="35114" y="120000"/>
                    <a:pt x="27209" y="111598"/>
                    <a:pt x="24150" y="99791"/>
                  </a:cubicBezTo>
                  <a:cubicBezTo>
                    <a:pt x="22840" y="100189"/>
                    <a:pt x="21449" y="100416"/>
                    <a:pt x="20019" y="100416"/>
                  </a:cubicBezTo>
                  <a:cubicBezTo>
                    <a:pt x="8977" y="100416"/>
                    <a:pt x="0" y="87473"/>
                    <a:pt x="0" y="71523"/>
                  </a:cubicBezTo>
                  <a:cubicBezTo>
                    <a:pt x="0" y="60794"/>
                    <a:pt x="4051" y="51485"/>
                    <a:pt x="10009" y="46490"/>
                  </a:cubicBezTo>
                  <a:cubicBezTo>
                    <a:pt x="8778" y="42403"/>
                    <a:pt x="8103" y="37918"/>
                    <a:pt x="8103" y="33263"/>
                  </a:cubicBezTo>
                  <a:cubicBezTo>
                    <a:pt x="8103" y="14872"/>
                    <a:pt x="18550" y="0"/>
                    <a:pt x="31420" y="0"/>
                  </a:cubicBezTo>
                  <a:cubicBezTo>
                    <a:pt x="38967" y="0"/>
                    <a:pt x="45680" y="5108"/>
                    <a:pt x="49930" y="13055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7" y="1670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786" y="89154"/>
                    <a:pt x="12511" y="88309"/>
                  </a:cubicBezTo>
                  <a:cubicBezTo>
                    <a:pt x="11374" y="87887"/>
                    <a:pt x="9099" y="87042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0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218" y="89577"/>
                    <a:pt x="12511" y="88309"/>
                  </a:cubicBezTo>
                  <a:cubicBezTo>
                    <a:pt x="11943" y="88309"/>
                    <a:pt x="9099" y="87464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4" y="1670"/>
              <a:ext cx="595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36760"/>
                  </a:moveTo>
                  <a:cubicBezTo>
                    <a:pt x="114285" y="29154"/>
                    <a:pt x="110476" y="22816"/>
                    <a:pt x="105238" y="17746"/>
                  </a:cubicBezTo>
                  <a:cubicBezTo>
                    <a:pt x="100476" y="12253"/>
                    <a:pt x="93809" y="8028"/>
                    <a:pt x="86190" y="5070"/>
                  </a:cubicBezTo>
                  <a:cubicBezTo>
                    <a:pt x="79047" y="1690"/>
                    <a:pt x="70000" y="0"/>
                    <a:pt x="60000" y="0"/>
                  </a:cubicBezTo>
                  <a:cubicBezTo>
                    <a:pt x="50000" y="0"/>
                    <a:pt x="40952" y="1690"/>
                    <a:pt x="33809" y="5070"/>
                  </a:cubicBezTo>
                  <a:cubicBezTo>
                    <a:pt x="26190" y="8028"/>
                    <a:pt x="19523" y="12253"/>
                    <a:pt x="14761" y="17746"/>
                  </a:cubicBezTo>
                  <a:cubicBezTo>
                    <a:pt x="9523" y="22816"/>
                    <a:pt x="5714" y="29154"/>
                    <a:pt x="3333" y="36760"/>
                  </a:cubicBezTo>
                  <a:cubicBezTo>
                    <a:pt x="952" y="43943"/>
                    <a:pt x="0" y="51549"/>
                    <a:pt x="0" y="60000"/>
                  </a:cubicBezTo>
                  <a:cubicBezTo>
                    <a:pt x="0" y="68450"/>
                    <a:pt x="952" y="76478"/>
                    <a:pt x="3333" y="83661"/>
                  </a:cubicBezTo>
                  <a:cubicBezTo>
                    <a:pt x="5714" y="90845"/>
                    <a:pt x="9523" y="97183"/>
                    <a:pt x="14761" y="102676"/>
                  </a:cubicBezTo>
                  <a:cubicBezTo>
                    <a:pt x="19523" y="107746"/>
                    <a:pt x="26190" y="111971"/>
                    <a:pt x="33809" y="115352"/>
                  </a:cubicBezTo>
                  <a:cubicBezTo>
                    <a:pt x="40952" y="118309"/>
                    <a:pt x="50000" y="120000"/>
                    <a:pt x="60000" y="120000"/>
                  </a:cubicBezTo>
                  <a:cubicBezTo>
                    <a:pt x="70000" y="120000"/>
                    <a:pt x="79047" y="118309"/>
                    <a:pt x="86190" y="115352"/>
                  </a:cubicBezTo>
                  <a:cubicBezTo>
                    <a:pt x="93809" y="111971"/>
                    <a:pt x="100476" y="107746"/>
                    <a:pt x="105238" y="102676"/>
                  </a:cubicBezTo>
                  <a:cubicBezTo>
                    <a:pt x="110476" y="97183"/>
                    <a:pt x="114285" y="90845"/>
                    <a:pt x="116666" y="83661"/>
                  </a:cubicBezTo>
                  <a:cubicBezTo>
                    <a:pt x="119047" y="76478"/>
                    <a:pt x="120000" y="68450"/>
                    <a:pt x="120000" y="60000"/>
                  </a:cubicBezTo>
                  <a:cubicBezTo>
                    <a:pt x="120000" y="51549"/>
                    <a:pt x="119047" y="43943"/>
                    <a:pt x="116666" y="36760"/>
                  </a:cubicBezTo>
                  <a:moveTo>
                    <a:pt x="91904" y="60000"/>
                  </a:moveTo>
                  <a:cubicBezTo>
                    <a:pt x="91904" y="72676"/>
                    <a:pt x="89047" y="82816"/>
                    <a:pt x="83809" y="90000"/>
                  </a:cubicBezTo>
                  <a:cubicBezTo>
                    <a:pt x="78571" y="96760"/>
                    <a:pt x="70952" y="100140"/>
                    <a:pt x="60000" y="100140"/>
                  </a:cubicBezTo>
                  <a:cubicBezTo>
                    <a:pt x="49047" y="100140"/>
                    <a:pt x="41428" y="96760"/>
                    <a:pt x="36190" y="90000"/>
                  </a:cubicBezTo>
                  <a:cubicBezTo>
                    <a:pt x="30952" y="82816"/>
                    <a:pt x="28571" y="72676"/>
                    <a:pt x="28571" y="60000"/>
                  </a:cubicBezTo>
                  <a:cubicBezTo>
                    <a:pt x="28571" y="47323"/>
                    <a:pt x="30952" y="37605"/>
                    <a:pt x="36190" y="30422"/>
                  </a:cubicBezTo>
                  <a:cubicBezTo>
                    <a:pt x="41428" y="23661"/>
                    <a:pt x="49047" y="20281"/>
                    <a:pt x="60000" y="20281"/>
                  </a:cubicBezTo>
                  <a:cubicBezTo>
                    <a:pt x="70952" y="20281"/>
                    <a:pt x="78571" y="23661"/>
                    <a:pt x="83809" y="30422"/>
                  </a:cubicBezTo>
                  <a:cubicBezTo>
                    <a:pt x="89047" y="37605"/>
                    <a:pt x="91904" y="47323"/>
                    <a:pt x="91904" y="6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5" y="1670"/>
              <a:ext cx="507" cy="6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88" y="97102"/>
                  </a:moveTo>
                  <a:cubicBezTo>
                    <a:pt x="111028" y="94982"/>
                    <a:pt x="108224" y="95830"/>
                    <a:pt x="108224" y="95830"/>
                  </a:cubicBezTo>
                  <a:cubicBezTo>
                    <a:pt x="103738" y="97102"/>
                    <a:pt x="99252" y="97950"/>
                    <a:pt x="94766" y="98798"/>
                  </a:cubicBezTo>
                  <a:cubicBezTo>
                    <a:pt x="89719" y="99222"/>
                    <a:pt x="84672" y="99646"/>
                    <a:pt x="78504" y="99646"/>
                  </a:cubicBezTo>
                  <a:cubicBezTo>
                    <a:pt x="64485" y="99646"/>
                    <a:pt x="53271" y="96254"/>
                    <a:pt x="45420" y="90318"/>
                  </a:cubicBezTo>
                  <a:cubicBezTo>
                    <a:pt x="37570" y="83957"/>
                    <a:pt x="33084" y="73780"/>
                    <a:pt x="33084" y="60212"/>
                  </a:cubicBezTo>
                  <a:cubicBezTo>
                    <a:pt x="33084" y="47915"/>
                    <a:pt x="37009" y="38586"/>
                    <a:pt x="44299" y="31378"/>
                  </a:cubicBezTo>
                  <a:cubicBezTo>
                    <a:pt x="51028" y="24169"/>
                    <a:pt x="62242" y="20777"/>
                    <a:pt x="76261" y="20777"/>
                  </a:cubicBezTo>
                  <a:cubicBezTo>
                    <a:pt x="88598" y="20777"/>
                    <a:pt x="97570" y="21625"/>
                    <a:pt x="107102" y="23745"/>
                  </a:cubicBezTo>
                  <a:cubicBezTo>
                    <a:pt x="107102" y="23745"/>
                    <a:pt x="109345" y="24593"/>
                    <a:pt x="110467" y="22473"/>
                  </a:cubicBezTo>
                  <a:cubicBezTo>
                    <a:pt x="112710" y="16961"/>
                    <a:pt x="114953" y="13144"/>
                    <a:pt x="117757" y="7632"/>
                  </a:cubicBezTo>
                  <a:cubicBezTo>
                    <a:pt x="118317" y="5936"/>
                    <a:pt x="116635" y="5088"/>
                    <a:pt x="115514" y="4664"/>
                  </a:cubicBezTo>
                  <a:cubicBezTo>
                    <a:pt x="112149" y="3816"/>
                    <a:pt x="103177" y="2120"/>
                    <a:pt x="96448" y="1272"/>
                  </a:cubicBezTo>
                  <a:cubicBezTo>
                    <a:pt x="90280" y="424"/>
                    <a:pt x="82990" y="0"/>
                    <a:pt x="74579" y="0"/>
                  </a:cubicBezTo>
                  <a:cubicBezTo>
                    <a:pt x="62242" y="0"/>
                    <a:pt x="51588" y="1696"/>
                    <a:pt x="42056" y="4664"/>
                  </a:cubicBezTo>
                  <a:cubicBezTo>
                    <a:pt x="33084" y="8056"/>
                    <a:pt x="25233" y="12296"/>
                    <a:pt x="19065" y="17385"/>
                  </a:cubicBezTo>
                  <a:cubicBezTo>
                    <a:pt x="12897" y="22897"/>
                    <a:pt x="7850" y="29257"/>
                    <a:pt x="5046" y="36466"/>
                  </a:cubicBezTo>
                  <a:cubicBezTo>
                    <a:pt x="1682" y="43674"/>
                    <a:pt x="0" y="51731"/>
                    <a:pt x="0" y="60212"/>
                  </a:cubicBezTo>
                  <a:cubicBezTo>
                    <a:pt x="0" y="78445"/>
                    <a:pt x="6728" y="93286"/>
                    <a:pt x="19626" y="103886"/>
                  </a:cubicBezTo>
                  <a:cubicBezTo>
                    <a:pt x="32523" y="114487"/>
                    <a:pt x="51588" y="120000"/>
                    <a:pt x="76822" y="120000"/>
                  </a:cubicBezTo>
                  <a:cubicBezTo>
                    <a:pt x="91401" y="120000"/>
                    <a:pt x="106542" y="117879"/>
                    <a:pt x="117757" y="114487"/>
                  </a:cubicBezTo>
                  <a:cubicBezTo>
                    <a:pt x="117757" y="114487"/>
                    <a:pt x="120000" y="113639"/>
                    <a:pt x="118878" y="111943"/>
                  </a:cubicBezTo>
                  <a:lnTo>
                    <a:pt x="111588" y="97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0"/>
              <a:ext cx="581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0"/>
              <a:ext cx="581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0"/>
              <a:ext cx="536" cy="67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66" y="44366"/>
                  </a:moveTo>
                  <a:cubicBezTo>
                    <a:pt x="71365" y="44366"/>
                    <a:pt x="66607" y="43943"/>
                    <a:pt x="60792" y="43943"/>
                  </a:cubicBezTo>
                  <a:cubicBezTo>
                    <a:pt x="52863" y="43943"/>
                    <a:pt x="44933" y="44788"/>
                    <a:pt x="38061" y="46478"/>
                  </a:cubicBezTo>
                  <a:cubicBezTo>
                    <a:pt x="30660" y="48169"/>
                    <a:pt x="24317" y="50281"/>
                    <a:pt x="18502" y="53661"/>
                  </a:cubicBezTo>
                  <a:cubicBezTo>
                    <a:pt x="12687" y="56619"/>
                    <a:pt x="8458" y="60845"/>
                    <a:pt x="5286" y="65915"/>
                  </a:cubicBezTo>
                  <a:cubicBezTo>
                    <a:pt x="2114" y="70563"/>
                    <a:pt x="0" y="76478"/>
                    <a:pt x="0" y="82816"/>
                  </a:cubicBezTo>
                  <a:cubicBezTo>
                    <a:pt x="0" y="89577"/>
                    <a:pt x="1585" y="95070"/>
                    <a:pt x="4229" y="99718"/>
                  </a:cubicBezTo>
                  <a:cubicBezTo>
                    <a:pt x="7400" y="104366"/>
                    <a:pt x="11101" y="108169"/>
                    <a:pt x="16387" y="111126"/>
                  </a:cubicBezTo>
                  <a:cubicBezTo>
                    <a:pt x="21674" y="114084"/>
                    <a:pt x="28017" y="116619"/>
                    <a:pt x="35418" y="117887"/>
                  </a:cubicBezTo>
                  <a:cubicBezTo>
                    <a:pt x="42819" y="119154"/>
                    <a:pt x="50748" y="120000"/>
                    <a:pt x="59735" y="120000"/>
                  </a:cubicBezTo>
                  <a:cubicBezTo>
                    <a:pt x="69251" y="120000"/>
                    <a:pt x="78766" y="119154"/>
                    <a:pt x="87753" y="117887"/>
                  </a:cubicBezTo>
                  <a:cubicBezTo>
                    <a:pt x="97268" y="116619"/>
                    <a:pt x="108370" y="114929"/>
                    <a:pt x="111013" y="114507"/>
                  </a:cubicBezTo>
                  <a:cubicBezTo>
                    <a:pt x="114185" y="113661"/>
                    <a:pt x="117885" y="112816"/>
                    <a:pt x="117885" y="112816"/>
                  </a:cubicBezTo>
                  <a:cubicBezTo>
                    <a:pt x="120000" y="112394"/>
                    <a:pt x="120000" y="110704"/>
                    <a:pt x="120000" y="110704"/>
                  </a:cubicBezTo>
                  <a:cubicBezTo>
                    <a:pt x="120000" y="43098"/>
                    <a:pt x="120000" y="43098"/>
                    <a:pt x="120000" y="43098"/>
                  </a:cubicBezTo>
                  <a:cubicBezTo>
                    <a:pt x="120000" y="28309"/>
                    <a:pt x="114713" y="16901"/>
                    <a:pt x="105198" y="10140"/>
                  </a:cubicBezTo>
                  <a:cubicBezTo>
                    <a:pt x="95154" y="3380"/>
                    <a:pt x="80881" y="0"/>
                    <a:pt x="62378" y="0"/>
                  </a:cubicBezTo>
                  <a:cubicBezTo>
                    <a:pt x="55506" y="0"/>
                    <a:pt x="44405" y="845"/>
                    <a:pt x="38061" y="1690"/>
                  </a:cubicBezTo>
                  <a:cubicBezTo>
                    <a:pt x="38061" y="1690"/>
                    <a:pt x="17444" y="5070"/>
                    <a:pt x="9515" y="10140"/>
                  </a:cubicBezTo>
                  <a:cubicBezTo>
                    <a:pt x="9515" y="10140"/>
                    <a:pt x="7400" y="10985"/>
                    <a:pt x="8458" y="13098"/>
                  </a:cubicBezTo>
                  <a:cubicBezTo>
                    <a:pt x="14801" y="27042"/>
                    <a:pt x="14801" y="27042"/>
                    <a:pt x="14801" y="27042"/>
                  </a:cubicBezTo>
                  <a:cubicBezTo>
                    <a:pt x="15859" y="29154"/>
                    <a:pt x="17973" y="28309"/>
                    <a:pt x="17973" y="28309"/>
                  </a:cubicBezTo>
                  <a:cubicBezTo>
                    <a:pt x="17973" y="28309"/>
                    <a:pt x="18502" y="28309"/>
                    <a:pt x="19559" y="27887"/>
                  </a:cubicBezTo>
                  <a:cubicBezTo>
                    <a:pt x="37533" y="20281"/>
                    <a:pt x="59735" y="20281"/>
                    <a:pt x="59735" y="20281"/>
                  </a:cubicBezTo>
                  <a:cubicBezTo>
                    <a:pt x="69779" y="20281"/>
                    <a:pt x="77709" y="21971"/>
                    <a:pt x="82995" y="24929"/>
                  </a:cubicBezTo>
                  <a:cubicBezTo>
                    <a:pt x="87753" y="28309"/>
                    <a:pt x="90396" y="32957"/>
                    <a:pt x="90396" y="42676"/>
                  </a:cubicBezTo>
                  <a:cubicBezTo>
                    <a:pt x="90396" y="46056"/>
                    <a:pt x="90396" y="46056"/>
                    <a:pt x="90396" y="46056"/>
                  </a:cubicBezTo>
                  <a:cubicBezTo>
                    <a:pt x="82466" y="44788"/>
                    <a:pt x="75066" y="44366"/>
                    <a:pt x="75066" y="44366"/>
                  </a:cubicBezTo>
                  <a:close/>
                  <a:moveTo>
                    <a:pt x="38061" y="96338"/>
                  </a:moveTo>
                  <a:cubicBezTo>
                    <a:pt x="34889" y="94225"/>
                    <a:pt x="34361" y="93380"/>
                    <a:pt x="32775" y="92112"/>
                  </a:cubicBezTo>
                  <a:cubicBezTo>
                    <a:pt x="31189" y="89577"/>
                    <a:pt x="30132" y="86619"/>
                    <a:pt x="30132" y="82394"/>
                  </a:cubicBezTo>
                  <a:cubicBezTo>
                    <a:pt x="30132" y="76056"/>
                    <a:pt x="32775" y="71408"/>
                    <a:pt x="38590" y="68028"/>
                  </a:cubicBezTo>
                  <a:cubicBezTo>
                    <a:pt x="38590" y="68028"/>
                    <a:pt x="46519" y="62535"/>
                    <a:pt x="65022" y="62535"/>
                  </a:cubicBezTo>
                  <a:cubicBezTo>
                    <a:pt x="78766" y="62957"/>
                    <a:pt x="90396" y="64225"/>
                    <a:pt x="90396" y="64225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78766" y="100140"/>
                    <a:pt x="65550" y="100563"/>
                  </a:cubicBezTo>
                  <a:cubicBezTo>
                    <a:pt x="46519" y="101408"/>
                    <a:pt x="38061" y="96338"/>
                    <a:pt x="38061" y="96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1" y="1676"/>
              <a:ext cx="385" cy="6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263" y="5652"/>
                  </a:moveTo>
                  <a:cubicBezTo>
                    <a:pt x="120000" y="3913"/>
                    <a:pt x="118527" y="3043"/>
                    <a:pt x="117055" y="3043"/>
                  </a:cubicBezTo>
                  <a:cubicBezTo>
                    <a:pt x="114846" y="2173"/>
                    <a:pt x="104539" y="869"/>
                    <a:pt x="95705" y="869"/>
                  </a:cubicBezTo>
                  <a:cubicBezTo>
                    <a:pt x="79509" y="0"/>
                    <a:pt x="70674" y="1739"/>
                    <a:pt x="62576" y="3913"/>
                  </a:cubicBezTo>
                  <a:cubicBezTo>
                    <a:pt x="54478" y="6086"/>
                    <a:pt x="45644" y="9565"/>
                    <a:pt x="40490" y="13478"/>
                  </a:cubicBezTo>
                  <a:cubicBezTo>
                    <a:pt x="40490" y="3913"/>
                    <a:pt x="40490" y="3913"/>
                    <a:pt x="40490" y="3913"/>
                  </a:cubicBezTo>
                  <a:cubicBezTo>
                    <a:pt x="40490" y="2608"/>
                    <a:pt x="39018" y="1739"/>
                    <a:pt x="36809" y="1739"/>
                  </a:cubicBezTo>
                  <a:cubicBezTo>
                    <a:pt x="3680" y="1739"/>
                    <a:pt x="3680" y="1739"/>
                    <a:pt x="3680" y="1739"/>
                  </a:cubicBezTo>
                  <a:cubicBezTo>
                    <a:pt x="2208" y="1739"/>
                    <a:pt x="0" y="2608"/>
                    <a:pt x="0" y="3913"/>
                  </a:cubicBezTo>
                  <a:cubicBezTo>
                    <a:pt x="0" y="117391"/>
                    <a:pt x="0" y="117391"/>
                    <a:pt x="0" y="117391"/>
                  </a:cubicBezTo>
                  <a:cubicBezTo>
                    <a:pt x="0" y="118695"/>
                    <a:pt x="2208" y="120000"/>
                    <a:pt x="4417" y="120000"/>
                  </a:cubicBezTo>
                  <a:cubicBezTo>
                    <a:pt x="38282" y="120000"/>
                    <a:pt x="38282" y="120000"/>
                    <a:pt x="38282" y="120000"/>
                  </a:cubicBezTo>
                  <a:cubicBezTo>
                    <a:pt x="40490" y="120000"/>
                    <a:pt x="41963" y="118695"/>
                    <a:pt x="41963" y="117391"/>
                  </a:cubicBezTo>
                  <a:cubicBezTo>
                    <a:pt x="41963" y="60869"/>
                    <a:pt x="41963" y="60869"/>
                    <a:pt x="41963" y="60869"/>
                  </a:cubicBezTo>
                  <a:cubicBezTo>
                    <a:pt x="41963" y="53478"/>
                    <a:pt x="43435" y="45652"/>
                    <a:pt x="46380" y="40869"/>
                  </a:cubicBezTo>
                  <a:cubicBezTo>
                    <a:pt x="49325" y="36086"/>
                    <a:pt x="53006" y="32608"/>
                    <a:pt x="57423" y="29565"/>
                  </a:cubicBezTo>
                  <a:cubicBezTo>
                    <a:pt x="62576" y="26956"/>
                    <a:pt x="67730" y="25217"/>
                    <a:pt x="73619" y="23913"/>
                  </a:cubicBezTo>
                  <a:cubicBezTo>
                    <a:pt x="79509" y="23043"/>
                    <a:pt x="86134" y="22608"/>
                    <a:pt x="90552" y="22608"/>
                  </a:cubicBezTo>
                  <a:cubicBezTo>
                    <a:pt x="97177" y="22608"/>
                    <a:pt x="104539" y="23478"/>
                    <a:pt x="104539" y="23478"/>
                  </a:cubicBezTo>
                  <a:cubicBezTo>
                    <a:pt x="107484" y="23913"/>
                    <a:pt x="108957" y="23043"/>
                    <a:pt x="109693" y="21739"/>
                  </a:cubicBezTo>
                  <a:cubicBezTo>
                    <a:pt x="111901" y="18260"/>
                    <a:pt x="117791" y="7826"/>
                    <a:pt x="119263" y="5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51" y="1398"/>
                  </a:moveTo>
                  <a:cubicBezTo>
                    <a:pt x="116103" y="932"/>
                    <a:pt x="114155" y="699"/>
                    <a:pt x="111428" y="466"/>
                  </a:cubicBezTo>
                  <a:cubicBezTo>
                    <a:pt x="108701" y="233"/>
                    <a:pt x="105584" y="0"/>
                    <a:pt x="102077" y="0"/>
                  </a:cubicBezTo>
                  <a:cubicBezTo>
                    <a:pt x="90000" y="0"/>
                    <a:pt x="80259" y="2097"/>
                    <a:pt x="73246" y="6291"/>
                  </a:cubicBezTo>
                  <a:cubicBezTo>
                    <a:pt x="66623" y="10252"/>
                    <a:pt x="61948" y="16543"/>
                    <a:pt x="59610" y="24699"/>
                  </a:cubicBezTo>
                  <a:cubicBezTo>
                    <a:pt x="58831" y="27495"/>
                    <a:pt x="58831" y="27495"/>
                    <a:pt x="58831" y="27495"/>
                  </a:cubicBezTo>
                  <a:cubicBezTo>
                    <a:pt x="43246" y="27495"/>
                    <a:pt x="43246" y="27495"/>
                    <a:pt x="43246" y="27495"/>
                  </a:cubicBezTo>
                  <a:cubicBezTo>
                    <a:pt x="43246" y="27495"/>
                    <a:pt x="41298" y="27495"/>
                    <a:pt x="40909" y="28660"/>
                  </a:cubicBezTo>
                  <a:cubicBezTo>
                    <a:pt x="38571" y="37048"/>
                    <a:pt x="38571" y="37048"/>
                    <a:pt x="38571" y="37048"/>
                  </a:cubicBezTo>
                  <a:cubicBezTo>
                    <a:pt x="38181" y="37980"/>
                    <a:pt x="38961" y="38446"/>
                    <a:pt x="40519" y="38446"/>
                  </a:cubicBezTo>
                  <a:cubicBezTo>
                    <a:pt x="55714" y="38446"/>
                    <a:pt x="55714" y="38446"/>
                    <a:pt x="55714" y="38446"/>
                  </a:cubicBezTo>
                  <a:cubicBezTo>
                    <a:pt x="40519" y="89475"/>
                    <a:pt x="40519" y="89475"/>
                    <a:pt x="40519" y="89475"/>
                  </a:cubicBezTo>
                  <a:cubicBezTo>
                    <a:pt x="39350" y="93669"/>
                    <a:pt x="37792" y="96932"/>
                    <a:pt x="36233" y="99495"/>
                  </a:cubicBezTo>
                  <a:cubicBezTo>
                    <a:pt x="34675" y="102058"/>
                    <a:pt x="33506" y="103922"/>
                    <a:pt x="31558" y="105320"/>
                  </a:cubicBezTo>
                  <a:cubicBezTo>
                    <a:pt x="30000" y="106718"/>
                    <a:pt x="28051" y="107650"/>
                    <a:pt x="25324" y="108116"/>
                  </a:cubicBezTo>
                  <a:cubicBezTo>
                    <a:pt x="22987" y="108582"/>
                    <a:pt x="20259" y="108815"/>
                    <a:pt x="17142" y="108815"/>
                  </a:cubicBezTo>
                  <a:cubicBezTo>
                    <a:pt x="15584" y="108815"/>
                    <a:pt x="13636" y="108815"/>
                    <a:pt x="11688" y="108582"/>
                  </a:cubicBezTo>
                  <a:cubicBezTo>
                    <a:pt x="10129" y="108349"/>
                    <a:pt x="9350" y="108116"/>
                    <a:pt x="8181" y="107883"/>
                  </a:cubicBezTo>
                  <a:cubicBezTo>
                    <a:pt x="8181" y="107883"/>
                    <a:pt x="6233" y="107417"/>
                    <a:pt x="5844" y="108582"/>
                  </a:cubicBezTo>
                  <a:cubicBezTo>
                    <a:pt x="5064" y="109281"/>
                    <a:pt x="1168" y="116038"/>
                    <a:pt x="779" y="116737"/>
                  </a:cubicBezTo>
                  <a:cubicBezTo>
                    <a:pt x="0" y="117669"/>
                    <a:pt x="779" y="118135"/>
                    <a:pt x="1558" y="118368"/>
                  </a:cubicBezTo>
                  <a:cubicBezTo>
                    <a:pt x="3896" y="118834"/>
                    <a:pt x="5064" y="119067"/>
                    <a:pt x="7792" y="119533"/>
                  </a:cubicBezTo>
                  <a:cubicBezTo>
                    <a:pt x="11688" y="120000"/>
                    <a:pt x="14805" y="120000"/>
                    <a:pt x="17922" y="120000"/>
                  </a:cubicBezTo>
                  <a:cubicBezTo>
                    <a:pt x="24155" y="120000"/>
                    <a:pt x="30000" y="119533"/>
                    <a:pt x="34675" y="118601"/>
                  </a:cubicBezTo>
                  <a:cubicBezTo>
                    <a:pt x="39350" y="117436"/>
                    <a:pt x="43636" y="115572"/>
                    <a:pt x="47142" y="113242"/>
                  </a:cubicBezTo>
                  <a:cubicBezTo>
                    <a:pt x="51428" y="110679"/>
                    <a:pt x="53766" y="107883"/>
                    <a:pt x="56103" y="104155"/>
                  </a:cubicBezTo>
                  <a:cubicBezTo>
                    <a:pt x="58441" y="100427"/>
                    <a:pt x="60389" y="95766"/>
                    <a:pt x="61948" y="90407"/>
                  </a:cubicBezTo>
                  <a:cubicBezTo>
                    <a:pt x="77532" y="38446"/>
                    <a:pt x="77532" y="38446"/>
                    <a:pt x="77532" y="38446"/>
                  </a:cubicBezTo>
                  <a:cubicBezTo>
                    <a:pt x="100129" y="38446"/>
                    <a:pt x="100129" y="38446"/>
                    <a:pt x="100129" y="38446"/>
                  </a:cubicBezTo>
                  <a:cubicBezTo>
                    <a:pt x="100129" y="38446"/>
                    <a:pt x="101688" y="38446"/>
                    <a:pt x="102077" y="37281"/>
                  </a:cubicBezTo>
                  <a:cubicBezTo>
                    <a:pt x="104805" y="28660"/>
                    <a:pt x="104805" y="28660"/>
                    <a:pt x="104805" y="28660"/>
                  </a:cubicBezTo>
                  <a:cubicBezTo>
                    <a:pt x="104805" y="27961"/>
                    <a:pt x="104415" y="27495"/>
                    <a:pt x="102467" y="27495"/>
                  </a:cubicBezTo>
                  <a:cubicBezTo>
                    <a:pt x="80649" y="27495"/>
                    <a:pt x="80649" y="27495"/>
                    <a:pt x="80649" y="27495"/>
                  </a:cubicBezTo>
                  <a:cubicBezTo>
                    <a:pt x="81038" y="27262"/>
                    <a:pt x="81818" y="22601"/>
                    <a:pt x="84545" y="18174"/>
                  </a:cubicBezTo>
                  <a:cubicBezTo>
                    <a:pt x="85324" y="16310"/>
                    <a:pt x="87272" y="14912"/>
                    <a:pt x="89220" y="13980"/>
                  </a:cubicBezTo>
                  <a:cubicBezTo>
                    <a:pt x="90779" y="12815"/>
                    <a:pt x="92727" y="12116"/>
                    <a:pt x="94675" y="11883"/>
                  </a:cubicBezTo>
                  <a:cubicBezTo>
                    <a:pt x="97012" y="11417"/>
                    <a:pt x="99350" y="11184"/>
                    <a:pt x="102077" y="11184"/>
                  </a:cubicBezTo>
                  <a:cubicBezTo>
                    <a:pt x="104025" y="11184"/>
                    <a:pt x="106363" y="11184"/>
                    <a:pt x="107922" y="11417"/>
                  </a:cubicBezTo>
                  <a:cubicBezTo>
                    <a:pt x="109870" y="11650"/>
                    <a:pt x="110649" y="11883"/>
                    <a:pt x="111428" y="11883"/>
                  </a:cubicBezTo>
                  <a:cubicBezTo>
                    <a:pt x="113376" y="12349"/>
                    <a:pt x="113766" y="12116"/>
                    <a:pt x="114155" y="11417"/>
                  </a:cubicBezTo>
                  <a:cubicBezTo>
                    <a:pt x="119610" y="2796"/>
                    <a:pt x="119610" y="2796"/>
                    <a:pt x="119610" y="2796"/>
                  </a:cubicBezTo>
                  <a:cubicBezTo>
                    <a:pt x="120000" y="1864"/>
                    <a:pt x="118831" y="1398"/>
                    <a:pt x="118051" y="1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8125"/>
                  </a:moveTo>
                  <a:cubicBezTo>
                    <a:pt x="119999" y="119062"/>
                    <a:pt x="115714" y="120000"/>
                    <a:pt x="109285" y="120000"/>
                  </a:cubicBezTo>
                  <a:cubicBezTo>
                    <a:pt x="10714" y="120000"/>
                    <a:pt x="10714" y="120000"/>
                    <a:pt x="10714" y="120000"/>
                  </a:cubicBezTo>
                  <a:cubicBezTo>
                    <a:pt x="4285" y="120000"/>
                    <a:pt x="0" y="119062"/>
                    <a:pt x="0" y="118125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625"/>
                    <a:pt x="4285" y="0"/>
                    <a:pt x="10714" y="0"/>
                  </a:cubicBezTo>
                  <a:cubicBezTo>
                    <a:pt x="109285" y="0"/>
                    <a:pt x="109285" y="0"/>
                    <a:pt x="109285" y="0"/>
                  </a:cubicBezTo>
                  <a:cubicBezTo>
                    <a:pt x="115714" y="0"/>
                    <a:pt x="119999" y="625"/>
                    <a:pt x="119999" y="1562"/>
                  </a:cubicBezTo>
                  <a:lnTo>
                    <a:pt x="119999" y="11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a37592ec11_1_5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7" y="696912"/>
            <a:ext cx="61944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a37592ec11_1_5273:notes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FJ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a5795533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a5795533c6_0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a3d73a632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a3d73a632e_0_69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f51aeac3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7" y="696912"/>
            <a:ext cx="61944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f51aeac308_0_0:notes"/>
          <p:cNvSpPr txBox="1">
            <a:spLocks noGrp="1"/>
          </p:cNvSpPr>
          <p:nvPr>
            <p:ph type="body" idx="1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a3d73a632e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a3d73a632e_0_79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a3d73a632e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a3d73a632e_0_96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a3d73a632e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a3d73a632e_0_9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a3d73a632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a3d73a632e_0_69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a3d73a632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a3d73a632e_0_97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a3d73a632e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85" y="697230"/>
            <a:ext cx="62298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a3d73a632e_0_10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122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1.png"/><Relationship Id="rId2" Type="http://schemas.openxmlformats.org/officeDocument/2006/relationships/image" Target="../media/image112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6.jpg"/><Relationship Id="rId11" Type="http://schemas.openxmlformats.org/officeDocument/2006/relationships/image" Target="../media/image1.pn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11.png"/><Relationship Id="rId3" Type="http://schemas.openxmlformats.org/officeDocument/2006/relationships/image" Target="../media/image124.jpg"/><Relationship Id="rId7" Type="http://schemas.openxmlformats.org/officeDocument/2006/relationships/image" Target="../media/image127.png"/><Relationship Id="rId12" Type="http://schemas.openxmlformats.org/officeDocument/2006/relationships/image" Target="../media/image110.png"/><Relationship Id="rId2" Type="http://schemas.openxmlformats.org/officeDocument/2006/relationships/image" Target="../media/image123.jpg"/><Relationship Id="rId16" Type="http://schemas.openxmlformats.org/officeDocument/2006/relationships/image" Target="../media/image1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6.jpg"/><Relationship Id="rId11" Type="http://schemas.openxmlformats.org/officeDocument/2006/relationships/image" Target="../media/image109.png"/><Relationship Id="rId5" Type="http://schemas.openxmlformats.org/officeDocument/2006/relationships/image" Target="../media/image115.jpg"/><Relationship Id="rId15" Type="http://schemas.openxmlformats.org/officeDocument/2006/relationships/image" Target="../media/image1.png"/><Relationship Id="rId10" Type="http://schemas.openxmlformats.org/officeDocument/2006/relationships/image" Target="../media/image108.png"/><Relationship Id="rId4" Type="http://schemas.openxmlformats.org/officeDocument/2006/relationships/image" Target="../media/image125.png"/><Relationship Id="rId9" Type="http://schemas.openxmlformats.org/officeDocument/2006/relationships/image" Target="../media/image129.jpg"/><Relationship Id="rId14" Type="http://schemas.openxmlformats.org/officeDocument/2006/relationships/image" Target="../media/image107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11.png"/><Relationship Id="rId3" Type="http://schemas.openxmlformats.org/officeDocument/2006/relationships/image" Target="../media/image114.jpg"/><Relationship Id="rId7" Type="http://schemas.openxmlformats.org/officeDocument/2006/relationships/image" Target="../media/image113.jpg"/><Relationship Id="rId12" Type="http://schemas.openxmlformats.org/officeDocument/2006/relationships/image" Target="../media/image110.png"/><Relationship Id="rId2" Type="http://schemas.openxmlformats.org/officeDocument/2006/relationships/image" Target="../media/image112.jpg"/><Relationship Id="rId16" Type="http://schemas.openxmlformats.org/officeDocument/2006/relationships/image" Target="../media/image1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8.jpg"/><Relationship Id="rId11" Type="http://schemas.openxmlformats.org/officeDocument/2006/relationships/image" Target="../media/image109.png"/><Relationship Id="rId5" Type="http://schemas.openxmlformats.org/officeDocument/2006/relationships/image" Target="../media/image117.jpg"/><Relationship Id="rId15" Type="http://schemas.openxmlformats.org/officeDocument/2006/relationships/image" Target="../media/image1.png"/><Relationship Id="rId10" Type="http://schemas.openxmlformats.org/officeDocument/2006/relationships/image" Target="../media/image108.png"/><Relationship Id="rId4" Type="http://schemas.openxmlformats.org/officeDocument/2006/relationships/image" Target="../media/image116.jpg"/><Relationship Id="rId9" Type="http://schemas.openxmlformats.org/officeDocument/2006/relationships/image" Target="../media/image119.jpg"/><Relationship Id="rId14" Type="http://schemas.openxmlformats.org/officeDocument/2006/relationships/image" Target="../media/image107.pn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122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1.png"/><Relationship Id="rId2" Type="http://schemas.openxmlformats.org/officeDocument/2006/relationships/image" Target="../media/image112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6.jpg"/><Relationship Id="rId11" Type="http://schemas.openxmlformats.org/officeDocument/2006/relationships/image" Target="../media/image1.pn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0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0.jp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9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6 - Blank">
  <p:cSld name="Basic_4_1_1_1_1_1_1_1_1_1_1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4 - Graphic Footer - D">
  <p:cSld name="Basic_4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3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4" name="Google Shape;84;p11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742" y="5833878"/>
            <a:ext cx="1505273" cy="1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Davinci">
  <p:cSld name="TITLE_2_1_1_1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3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103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45" name="Google Shape;1045;p103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46" name="Google Shape;1046;p10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103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103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9" name="Google Shape;104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6106" y="317949"/>
            <a:ext cx="631103" cy="24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stant Group Solo 1">
  <p:cSld name="BLANK_1_2">
    <p:bg>
      <p:bgPr>
        <a:solidFill>
          <a:schemeClr val="dk2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4"/>
          <p:cNvSpPr txBox="1">
            <a:spLocks noGrp="1"/>
          </p:cNvSpPr>
          <p:nvPr>
            <p:ph type="sldNum" idx="12"/>
          </p:nvPr>
        </p:nvSpPr>
        <p:spPr>
          <a:xfrm>
            <a:off x="11420936" y="6331516"/>
            <a:ext cx="683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2" name="Google Shape;1052;p104"/>
          <p:cNvPicPr preferRelativeResize="0"/>
          <p:nvPr/>
        </p:nvPicPr>
        <p:blipFill rotWithShape="1">
          <a:blip r:embed="rId2">
            <a:alphaModFix/>
          </a:blip>
          <a:srcRect l="19903" r="19909"/>
          <a:stretch/>
        </p:blipFill>
        <p:spPr>
          <a:xfrm>
            <a:off x="7313295" y="2285998"/>
            <a:ext cx="243776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3">
            <a:alphaModFix/>
          </a:blip>
          <a:srcRect b="10289"/>
          <a:stretch/>
        </p:blipFill>
        <p:spPr>
          <a:xfrm>
            <a:off x="4875533" y="4572000"/>
            <a:ext cx="487553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4"/>
          <p:cNvPicPr preferRelativeResize="0"/>
          <p:nvPr/>
        </p:nvPicPr>
        <p:blipFill rotWithShape="1">
          <a:blip r:embed="rId4">
            <a:alphaModFix/>
          </a:blip>
          <a:srcRect l="19903" r="19909"/>
          <a:stretch/>
        </p:blipFill>
        <p:spPr>
          <a:xfrm>
            <a:off x="9751061" y="228600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4"/>
          <p:cNvPicPr preferRelativeResize="0"/>
          <p:nvPr/>
        </p:nvPicPr>
        <p:blipFill rotWithShape="1">
          <a:blip r:embed="rId5">
            <a:alphaModFix/>
          </a:blip>
          <a:srcRect t="12935" b="12935"/>
          <a:stretch/>
        </p:blipFill>
        <p:spPr>
          <a:xfrm>
            <a:off x="-1" y="4572000"/>
            <a:ext cx="243775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4"/>
          <p:cNvPicPr preferRelativeResize="0"/>
          <p:nvPr/>
        </p:nvPicPr>
        <p:blipFill rotWithShape="1">
          <a:blip r:embed="rId6">
            <a:alphaModFix/>
          </a:blip>
          <a:srcRect t="10523" b="10531"/>
          <a:stretch/>
        </p:blipFill>
        <p:spPr>
          <a:xfrm>
            <a:off x="4875533" y="2286000"/>
            <a:ext cx="243775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04"/>
          <p:cNvPicPr preferRelativeResize="0"/>
          <p:nvPr/>
        </p:nvPicPr>
        <p:blipFill rotWithShape="1">
          <a:blip r:embed="rId7">
            <a:alphaModFix/>
          </a:blip>
          <a:srcRect t="18270" b="18270"/>
          <a:stretch/>
        </p:blipFill>
        <p:spPr>
          <a:xfrm>
            <a:off x="4875533" y="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04"/>
          <p:cNvPicPr preferRelativeResize="0"/>
          <p:nvPr/>
        </p:nvPicPr>
        <p:blipFill rotWithShape="1">
          <a:blip r:embed="rId8">
            <a:alphaModFix/>
          </a:blip>
          <a:srcRect t="6301" b="6301"/>
          <a:stretch/>
        </p:blipFill>
        <p:spPr>
          <a:xfrm>
            <a:off x="7313294" y="0"/>
            <a:ext cx="487552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4"/>
          <p:cNvPicPr preferRelativeResize="0"/>
          <p:nvPr/>
        </p:nvPicPr>
        <p:blipFill rotWithShape="1">
          <a:blip r:embed="rId9">
            <a:alphaModFix/>
          </a:blip>
          <a:srcRect l="14081" r="14074"/>
          <a:stretch/>
        </p:blipFill>
        <p:spPr>
          <a:xfrm>
            <a:off x="2437765" y="4572000"/>
            <a:ext cx="243776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4"/>
          <p:cNvPicPr preferRelativeResize="0"/>
          <p:nvPr/>
        </p:nvPicPr>
        <p:blipFill rotWithShape="1">
          <a:blip r:embed="rId10">
            <a:alphaModFix/>
          </a:blip>
          <a:srcRect l="51008" t="7156" r="21554" b="8255"/>
          <a:stretch/>
        </p:blipFill>
        <p:spPr>
          <a:xfrm>
            <a:off x="9751063" y="4572000"/>
            <a:ext cx="243775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4"/>
          <p:cNvSpPr/>
          <p:nvPr/>
        </p:nvSpPr>
        <p:spPr>
          <a:xfrm>
            <a:off x="200" y="-1533"/>
            <a:ext cx="12188700" cy="6858000"/>
          </a:xfrm>
          <a:prstGeom prst="rect">
            <a:avLst/>
          </a:prstGeom>
          <a:solidFill>
            <a:srgbClr val="FFFDFD">
              <a:alpha val="2453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04"/>
          <p:cNvSpPr/>
          <p:nvPr/>
        </p:nvSpPr>
        <p:spPr>
          <a:xfrm>
            <a:off x="0" y="0"/>
            <a:ext cx="4875600" cy="45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4"/>
          <p:cNvSpPr txBox="1">
            <a:spLocks noGrp="1"/>
          </p:cNvSpPr>
          <p:nvPr>
            <p:ph type="subTitle" idx="1"/>
          </p:nvPr>
        </p:nvSpPr>
        <p:spPr>
          <a:xfrm>
            <a:off x="699551" y="3493133"/>
            <a:ext cx="35040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64" name="Google Shape;1064;p104"/>
          <p:cNvSpPr txBox="1">
            <a:spLocks noGrp="1"/>
          </p:cNvSpPr>
          <p:nvPr>
            <p:ph type="title"/>
          </p:nvPr>
        </p:nvSpPr>
        <p:spPr>
          <a:xfrm>
            <a:off x="699551" y="2984867"/>
            <a:ext cx="35040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1065" name="Google Shape;1065;p104"/>
          <p:cNvGrpSpPr/>
          <p:nvPr/>
        </p:nvGrpSpPr>
        <p:grpSpPr>
          <a:xfrm>
            <a:off x="699574" y="688857"/>
            <a:ext cx="2879764" cy="743260"/>
            <a:chOff x="524812" y="516655"/>
            <a:chExt cx="2160363" cy="557459"/>
          </a:xfrm>
        </p:grpSpPr>
        <p:pic>
          <p:nvPicPr>
            <p:cNvPr id="1066" name="Google Shape;1066;p104" descr="pasted-image.pd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24812" y="516655"/>
              <a:ext cx="789046" cy="5574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67" name="Google Shape;1067;p104"/>
            <p:cNvCxnSpPr/>
            <p:nvPr/>
          </p:nvCxnSpPr>
          <p:spPr>
            <a:xfrm>
              <a:off x="1444215" y="562697"/>
              <a:ext cx="0" cy="456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68" name="Google Shape;1068;p104"/>
            <p:cNvPicPr preferRelativeResize="0"/>
            <p:nvPr/>
          </p:nvPicPr>
          <p:blipFill rotWithShape="1">
            <a:blip r:embed="rId12">
              <a:alphaModFix/>
            </a:blip>
            <a:srcRect t="120" b="-120"/>
            <a:stretch/>
          </p:blipFill>
          <p:spPr>
            <a:xfrm>
              <a:off x="1574592" y="579968"/>
              <a:ext cx="1110583" cy="42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104"/>
            <p:cNvPicPr preferRelativeResize="0"/>
            <p:nvPr/>
          </p:nvPicPr>
          <p:blipFill rotWithShape="1">
            <a:blip r:embed="rId13">
              <a:alphaModFix/>
            </a:blip>
            <a:srcRect t="70417" b="-118"/>
            <a:stretch/>
          </p:blipFill>
          <p:spPr>
            <a:xfrm>
              <a:off x="1574600" y="876657"/>
              <a:ext cx="1110575" cy="12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stant Group - All Logos">
  <p:cSld name="BLANK_1_2_1_1_1">
    <p:bg>
      <p:bgPr>
        <a:solidFill>
          <a:schemeClr val="dk2"/>
        </a:solid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5"/>
          <p:cNvSpPr txBox="1">
            <a:spLocks noGrp="1"/>
          </p:cNvSpPr>
          <p:nvPr>
            <p:ph type="sldNum" idx="12"/>
          </p:nvPr>
        </p:nvSpPr>
        <p:spPr>
          <a:xfrm>
            <a:off x="11420936" y="6331516"/>
            <a:ext cx="683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2" name="Google Shape;1072;p105"/>
          <p:cNvPicPr preferRelativeResize="0"/>
          <p:nvPr/>
        </p:nvPicPr>
        <p:blipFill rotWithShape="1">
          <a:blip r:embed="rId2">
            <a:alphaModFix/>
          </a:blip>
          <a:srcRect l="14081" r="14074"/>
          <a:stretch/>
        </p:blipFill>
        <p:spPr>
          <a:xfrm>
            <a:off x="9751060" y="4571998"/>
            <a:ext cx="243776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05"/>
          <p:cNvPicPr preferRelativeResize="0"/>
          <p:nvPr/>
        </p:nvPicPr>
        <p:blipFill rotWithShape="1">
          <a:blip r:embed="rId3">
            <a:alphaModFix/>
          </a:blip>
          <a:srcRect l="23442" t="359" r="14143" b="11851"/>
          <a:stretch/>
        </p:blipFill>
        <p:spPr>
          <a:xfrm>
            <a:off x="7313297" y="2286000"/>
            <a:ext cx="2437765" cy="228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5"/>
          <p:cNvPicPr preferRelativeResize="0"/>
          <p:nvPr/>
        </p:nvPicPr>
        <p:blipFill rotWithShape="1">
          <a:blip r:embed="rId4">
            <a:alphaModFix/>
          </a:blip>
          <a:srcRect l="2516" r="2507"/>
          <a:stretch/>
        </p:blipFill>
        <p:spPr>
          <a:xfrm>
            <a:off x="2437766" y="457200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5"/>
          <p:cNvPicPr preferRelativeResize="0"/>
          <p:nvPr/>
        </p:nvPicPr>
        <p:blipFill rotWithShape="1">
          <a:blip r:embed="rId5">
            <a:alphaModFix/>
          </a:blip>
          <a:srcRect t="12935" b="12935"/>
          <a:stretch/>
        </p:blipFill>
        <p:spPr>
          <a:xfrm>
            <a:off x="-1" y="4572000"/>
            <a:ext cx="243775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5"/>
          <p:cNvPicPr preferRelativeResize="0"/>
          <p:nvPr/>
        </p:nvPicPr>
        <p:blipFill rotWithShape="1">
          <a:blip r:embed="rId6">
            <a:alphaModFix/>
          </a:blip>
          <a:srcRect l="14442" r="14449"/>
          <a:stretch/>
        </p:blipFill>
        <p:spPr>
          <a:xfrm>
            <a:off x="9751063" y="2285983"/>
            <a:ext cx="243775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5"/>
          <p:cNvPicPr preferRelativeResize="0"/>
          <p:nvPr/>
        </p:nvPicPr>
        <p:blipFill rotWithShape="1">
          <a:blip r:embed="rId7">
            <a:alphaModFix/>
          </a:blip>
          <a:srcRect l="4620" r="4611"/>
          <a:stretch/>
        </p:blipFill>
        <p:spPr>
          <a:xfrm>
            <a:off x="3" y="4572000"/>
            <a:ext cx="2437756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5"/>
          <p:cNvPicPr preferRelativeResize="0"/>
          <p:nvPr/>
        </p:nvPicPr>
        <p:blipFill rotWithShape="1">
          <a:blip r:embed="rId8">
            <a:alphaModFix/>
          </a:blip>
          <a:srcRect l="10461" r="10461"/>
          <a:stretch/>
        </p:blipFill>
        <p:spPr>
          <a:xfrm>
            <a:off x="7313294" y="0"/>
            <a:ext cx="4875529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5"/>
          <p:cNvPicPr preferRelativeResize="0"/>
          <p:nvPr/>
        </p:nvPicPr>
        <p:blipFill rotWithShape="1">
          <a:blip r:embed="rId9">
            <a:alphaModFix/>
          </a:blip>
          <a:srcRect b="10801"/>
          <a:stretch/>
        </p:blipFill>
        <p:spPr>
          <a:xfrm>
            <a:off x="4875534" y="4572000"/>
            <a:ext cx="487553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5"/>
          <p:cNvSpPr/>
          <p:nvPr/>
        </p:nvSpPr>
        <p:spPr>
          <a:xfrm>
            <a:off x="0" y="-1667"/>
            <a:ext cx="12188700" cy="6858000"/>
          </a:xfrm>
          <a:prstGeom prst="rect">
            <a:avLst/>
          </a:prstGeom>
          <a:solidFill>
            <a:srgbClr val="FFFDFD">
              <a:alpha val="2453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0" y="0"/>
            <a:ext cx="12188700" cy="457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5"/>
          <p:cNvSpPr txBox="1">
            <a:spLocks noGrp="1"/>
          </p:cNvSpPr>
          <p:nvPr>
            <p:ph type="subTitle" idx="1"/>
          </p:nvPr>
        </p:nvSpPr>
        <p:spPr>
          <a:xfrm>
            <a:off x="699551" y="3696333"/>
            <a:ext cx="80292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83" name="Google Shape;1083;p105"/>
          <p:cNvSpPr txBox="1">
            <a:spLocks noGrp="1"/>
          </p:cNvSpPr>
          <p:nvPr>
            <p:ph type="title"/>
          </p:nvPr>
        </p:nvSpPr>
        <p:spPr>
          <a:xfrm>
            <a:off x="699551" y="1785767"/>
            <a:ext cx="10586400" cy="20529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1084" name="Google Shape;1084;p105"/>
          <p:cNvGrpSpPr/>
          <p:nvPr/>
        </p:nvGrpSpPr>
        <p:grpSpPr>
          <a:xfrm>
            <a:off x="699575" y="688857"/>
            <a:ext cx="10586670" cy="743260"/>
            <a:chOff x="601012" y="516655"/>
            <a:chExt cx="7941988" cy="557459"/>
          </a:xfrm>
        </p:grpSpPr>
        <p:pic>
          <p:nvPicPr>
            <p:cNvPr id="1085" name="Google Shape;1085;p10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66052" y="708697"/>
              <a:ext cx="882499" cy="18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105"/>
            <p:cNvPicPr preferRelativeResize="0"/>
            <p:nvPr/>
          </p:nvPicPr>
          <p:blipFill rotWithShape="1">
            <a:blip r:embed="rId11">
              <a:alphaModFix/>
            </a:blip>
            <a:srcRect t="-10" b="10"/>
            <a:stretch/>
          </p:blipFill>
          <p:spPr>
            <a:xfrm>
              <a:off x="5546103" y="682343"/>
              <a:ext cx="1010084" cy="23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105"/>
            <p:cNvPicPr preferRelativeResize="0"/>
            <p:nvPr/>
          </p:nvPicPr>
          <p:blipFill rotWithShape="1">
            <a:blip r:embed="rId12">
              <a:alphaModFix/>
            </a:blip>
            <a:srcRect l="10547" t="22145" r="10507" b="20137"/>
            <a:stretch/>
          </p:blipFill>
          <p:spPr>
            <a:xfrm>
              <a:off x="4438864" y="655989"/>
              <a:ext cx="897375" cy="28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10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858417" y="667114"/>
              <a:ext cx="684583" cy="26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10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22125" y="722165"/>
              <a:ext cx="1206876" cy="15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105" descr="pasted-image.pdf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01012" y="516655"/>
              <a:ext cx="789046" cy="5574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91" name="Google Shape;1091;p105"/>
            <p:cNvCxnSpPr/>
            <p:nvPr/>
          </p:nvCxnSpPr>
          <p:spPr>
            <a:xfrm>
              <a:off x="1520415" y="562697"/>
              <a:ext cx="0" cy="456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92" name="Google Shape;1092;p105"/>
            <p:cNvPicPr preferRelativeResize="0"/>
            <p:nvPr/>
          </p:nvPicPr>
          <p:blipFill rotWithShape="1">
            <a:blip r:embed="rId16">
              <a:alphaModFix/>
            </a:blip>
            <a:srcRect t="120" b="-120"/>
            <a:stretch/>
          </p:blipFill>
          <p:spPr>
            <a:xfrm>
              <a:off x="1650792" y="579968"/>
              <a:ext cx="1110583" cy="422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A7B17"/>
          </p15:clr>
        </p15:guide>
        <p15:guide id="2" pos="4223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All logos">
  <p:cSld name="BLANK_1_2_1_1_1_1_1">
    <p:bg>
      <p:bgPr>
        <a:solidFill>
          <a:schemeClr val="dk2"/>
        </a:solid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6"/>
          <p:cNvSpPr txBox="1">
            <a:spLocks noGrp="1"/>
          </p:cNvSpPr>
          <p:nvPr>
            <p:ph type="sldNum" idx="12"/>
          </p:nvPr>
        </p:nvSpPr>
        <p:spPr>
          <a:xfrm>
            <a:off x="11420936" y="6422551"/>
            <a:ext cx="683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5" name="Google Shape;1095;p106"/>
          <p:cNvPicPr preferRelativeResize="0"/>
          <p:nvPr/>
        </p:nvPicPr>
        <p:blipFill rotWithShape="1">
          <a:blip r:embed="rId2">
            <a:alphaModFix/>
          </a:blip>
          <a:srcRect l="19903" r="19909"/>
          <a:stretch/>
        </p:blipFill>
        <p:spPr>
          <a:xfrm>
            <a:off x="7313295" y="2285998"/>
            <a:ext cx="243776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06"/>
          <p:cNvPicPr preferRelativeResize="0"/>
          <p:nvPr/>
        </p:nvPicPr>
        <p:blipFill rotWithShape="1">
          <a:blip r:embed="rId3">
            <a:alphaModFix/>
          </a:blip>
          <a:srcRect l="19903" r="19909"/>
          <a:stretch/>
        </p:blipFill>
        <p:spPr>
          <a:xfrm>
            <a:off x="9751061" y="228600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06"/>
          <p:cNvPicPr preferRelativeResize="0"/>
          <p:nvPr/>
        </p:nvPicPr>
        <p:blipFill rotWithShape="1">
          <a:blip r:embed="rId4">
            <a:alphaModFix/>
          </a:blip>
          <a:srcRect t="10523" b="10531"/>
          <a:stretch/>
        </p:blipFill>
        <p:spPr>
          <a:xfrm>
            <a:off x="4875533" y="2286000"/>
            <a:ext cx="243775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06"/>
          <p:cNvPicPr preferRelativeResize="0"/>
          <p:nvPr/>
        </p:nvPicPr>
        <p:blipFill rotWithShape="1">
          <a:blip r:embed="rId5">
            <a:alphaModFix/>
          </a:blip>
          <a:srcRect t="18270" b="18270"/>
          <a:stretch/>
        </p:blipFill>
        <p:spPr>
          <a:xfrm>
            <a:off x="4875533" y="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06"/>
          <p:cNvPicPr preferRelativeResize="0"/>
          <p:nvPr/>
        </p:nvPicPr>
        <p:blipFill rotWithShape="1">
          <a:blip r:embed="rId6">
            <a:alphaModFix/>
          </a:blip>
          <a:srcRect t="6301" b="6301"/>
          <a:stretch/>
        </p:blipFill>
        <p:spPr>
          <a:xfrm>
            <a:off x="7313294" y="0"/>
            <a:ext cx="487552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06"/>
          <p:cNvSpPr/>
          <p:nvPr/>
        </p:nvSpPr>
        <p:spPr>
          <a:xfrm>
            <a:off x="0" y="4571933"/>
            <a:ext cx="12188700" cy="228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06"/>
          <p:cNvSpPr txBox="1">
            <a:spLocks noGrp="1"/>
          </p:cNvSpPr>
          <p:nvPr>
            <p:ph type="sldNum" idx="2"/>
          </p:nvPr>
        </p:nvSpPr>
        <p:spPr>
          <a:xfrm>
            <a:off x="11319362" y="1759516"/>
            <a:ext cx="683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2" name="Google Shape;1102;p106"/>
          <p:cNvPicPr preferRelativeResize="0"/>
          <p:nvPr/>
        </p:nvPicPr>
        <p:blipFill rotWithShape="1">
          <a:blip r:embed="rId7">
            <a:alphaModFix/>
          </a:blip>
          <a:srcRect b="10289"/>
          <a:stretch/>
        </p:blipFill>
        <p:spPr>
          <a:xfrm>
            <a:off x="3" y="2286000"/>
            <a:ext cx="487553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06"/>
          <p:cNvPicPr preferRelativeResize="0"/>
          <p:nvPr/>
        </p:nvPicPr>
        <p:blipFill rotWithShape="1">
          <a:blip r:embed="rId8">
            <a:alphaModFix/>
          </a:blip>
          <a:srcRect t="12935" b="12935"/>
          <a:stretch/>
        </p:blipFill>
        <p:spPr>
          <a:xfrm>
            <a:off x="-1" y="0"/>
            <a:ext cx="243775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06"/>
          <p:cNvPicPr preferRelativeResize="0"/>
          <p:nvPr/>
        </p:nvPicPr>
        <p:blipFill rotWithShape="1">
          <a:blip r:embed="rId9">
            <a:alphaModFix/>
          </a:blip>
          <a:srcRect l="14081" r="14074"/>
          <a:stretch/>
        </p:blipFill>
        <p:spPr>
          <a:xfrm>
            <a:off x="2437765" y="0"/>
            <a:ext cx="243776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6"/>
          <p:cNvSpPr/>
          <p:nvPr/>
        </p:nvSpPr>
        <p:spPr>
          <a:xfrm>
            <a:off x="200" y="-1533"/>
            <a:ext cx="12188700" cy="4573500"/>
          </a:xfrm>
          <a:prstGeom prst="rect">
            <a:avLst/>
          </a:prstGeom>
          <a:solidFill>
            <a:srgbClr val="FFFDFD">
              <a:alpha val="2453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06"/>
          <p:cNvSpPr/>
          <p:nvPr/>
        </p:nvSpPr>
        <p:spPr>
          <a:xfrm rot="10800000" flipH="1">
            <a:off x="0" y="2275735"/>
            <a:ext cx="12188700" cy="45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06"/>
          <p:cNvSpPr txBox="1">
            <a:spLocks noGrp="1"/>
          </p:cNvSpPr>
          <p:nvPr>
            <p:ph type="subTitle" idx="1"/>
          </p:nvPr>
        </p:nvSpPr>
        <p:spPr>
          <a:xfrm>
            <a:off x="699551" y="4407533"/>
            <a:ext cx="80292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08" name="Google Shape;1108;p106"/>
          <p:cNvSpPr txBox="1">
            <a:spLocks noGrp="1"/>
          </p:cNvSpPr>
          <p:nvPr>
            <p:ph type="title"/>
          </p:nvPr>
        </p:nvSpPr>
        <p:spPr>
          <a:xfrm>
            <a:off x="699551" y="2496967"/>
            <a:ext cx="10586400" cy="20529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1109" name="Google Shape;1109;p106"/>
          <p:cNvGrpSpPr/>
          <p:nvPr/>
        </p:nvGrpSpPr>
        <p:grpSpPr>
          <a:xfrm>
            <a:off x="699575" y="5464057"/>
            <a:ext cx="10586670" cy="743260"/>
            <a:chOff x="601012" y="516655"/>
            <a:chExt cx="7941988" cy="557459"/>
          </a:xfrm>
        </p:grpSpPr>
        <p:pic>
          <p:nvPicPr>
            <p:cNvPr id="1110" name="Google Shape;1110;p10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766052" y="708697"/>
              <a:ext cx="882499" cy="18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06"/>
            <p:cNvPicPr preferRelativeResize="0"/>
            <p:nvPr/>
          </p:nvPicPr>
          <p:blipFill rotWithShape="1">
            <a:blip r:embed="rId11">
              <a:alphaModFix/>
            </a:blip>
            <a:srcRect t="-10" b="10"/>
            <a:stretch/>
          </p:blipFill>
          <p:spPr>
            <a:xfrm>
              <a:off x="5546103" y="682343"/>
              <a:ext cx="1010084" cy="23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106"/>
            <p:cNvPicPr preferRelativeResize="0"/>
            <p:nvPr/>
          </p:nvPicPr>
          <p:blipFill rotWithShape="1">
            <a:blip r:embed="rId12">
              <a:alphaModFix/>
            </a:blip>
            <a:srcRect l="10547" t="22145" r="10507" b="20137"/>
            <a:stretch/>
          </p:blipFill>
          <p:spPr>
            <a:xfrm>
              <a:off x="4438864" y="655989"/>
              <a:ext cx="897375" cy="28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0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858417" y="667114"/>
              <a:ext cx="684583" cy="26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10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22125" y="722165"/>
              <a:ext cx="1206876" cy="15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106" descr="pasted-image.pdf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01012" y="516655"/>
              <a:ext cx="789046" cy="5574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16" name="Google Shape;1116;p106"/>
            <p:cNvCxnSpPr/>
            <p:nvPr/>
          </p:nvCxnSpPr>
          <p:spPr>
            <a:xfrm>
              <a:off x="1520415" y="562697"/>
              <a:ext cx="0" cy="456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17" name="Google Shape;1117;p106"/>
            <p:cNvPicPr preferRelativeResize="0"/>
            <p:nvPr/>
          </p:nvPicPr>
          <p:blipFill rotWithShape="1">
            <a:blip r:embed="rId16">
              <a:alphaModFix/>
            </a:blip>
            <a:srcRect t="120" b="-120"/>
            <a:stretch/>
          </p:blipFill>
          <p:spPr>
            <a:xfrm>
              <a:off x="1650792" y="579968"/>
              <a:ext cx="1110583" cy="422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A7B17"/>
          </p15:clr>
        </p15:guide>
        <p15:guide id="2" pos="4223">
          <p15:clr>
            <a:srgbClr val="FA7B17"/>
          </p15:clr>
        </p15:guide>
        <p15:guide id="3" orient="horz" pos="3910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Solo logo">
  <p:cSld name="BLANK_1_2_1_1_1_1_1_1">
    <p:bg>
      <p:bgPr>
        <a:solidFill>
          <a:schemeClr val="lt1"/>
        </a:solidFill>
        <a:effectLst/>
      </p:bgPr>
    </p:bg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7"/>
          <p:cNvSpPr txBox="1">
            <a:spLocks noGrp="1"/>
          </p:cNvSpPr>
          <p:nvPr>
            <p:ph type="sldNum" idx="12"/>
          </p:nvPr>
        </p:nvSpPr>
        <p:spPr>
          <a:xfrm>
            <a:off x="11420936" y="6331516"/>
            <a:ext cx="683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0" name="Google Shape;1120;p107"/>
          <p:cNvPicPr preferRelativeResize="0"/>
          <p:nvPr/>
        </p:nvPicPr>
        <p:blipFill rotWithShape="1">
          <a:blip r:embed="rId2">
            <a:alphaModFix/>
          </a:blip>
          <a:srcRect l="19903" r="19909"/>
          <a:stretch/>
        </p:blipFill>
        <p:spPr>
          <a:xfrm>
            <a:off x="7313295" y="2285998"/>
            <a:ext cx="243776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07"/>
          <p:cNvPicPr preferRelativeResize="0"/>
          <p:nvPr/>
        </p:nvPicPr>
        <p:blipFill rotWithShape="1">
          <a:blip r:embed="rId3">
            <a:alphaModFix/>
          </a:blip>
          <a:srcRect b="10289"/>
          <a:stretch/>
        </p:blipFill>
        <p:spPr>
          <a:xfrm>
            <a:off x="4875533" y="4572000"/>
            <a:ext cx="487553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07"/>
          <p:cNvPicPr preferRelativeResize="0"/>
          <p:nvPr/>
        </p:nvPicPr>
        <p:blipFill rotWithShape="1">
          <a:blip r:embed="rId4">
            <a:alphaModFix/>
          </a:blip>
          <a:srcRect l="19903" r="19909"/>
          <a:stretch/>
        </p:blipFill>
        <p:spPr>
          <a:xfrm>
            <a:off x="9751061" y="228600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07"/>
          <p:cNvPicPr preferRelativeResize="0"/>
          <p:nvPr/>
        </p:nvPicPr>
        <p:blipFill rotWithShape="1">
          <a:blip r:embed="rId5">
            <a:alphaModFix/>
          </a:blip>
          <a:srcRect t="12935" b="12935"/>
          <a:stretch/>
        </p:blipFill>
        <p:spPr>
          <a:xfrm>
            <a:off x="199" y="0"/>
            <a:ext cx="243775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7"/>
          <p:cNvPicPr preferRelativeResize="0"/>
          <p:nvPr/>
        </p:nvPicPr>
        <p:blipFill rotWithShape="1">
          <a:blip r:embed="rId6">
            <a:alphaModFix/>
          </a:blip>
          <a:srcRect t="10523" b="10531"/>
          <a:stretch/>
        </p:blipFill>
        <p:spPr>
          <a:xfrm>
            <a:off x="4875533" y="2286000"/>
            <a:ext cx="243775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7"/>
          <p:cNvPicPr preferRelativeResize="0"/>
          <p:nvPr/>
        </p:nvPicPr>
        <p:blipFill rotWithShape="1">
          <a:blip r:embed="rId7">
            <a:alphaModFix/>
          </a:blip>
          <a:srcRect t="18270" b="18270"/>
          <a:stretch/>
        </p:blipFill>
        <p:spPr>
          <a:xfrm>
            <a:off x="4875533" y="0"/>
            <a:ext cx="2437757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07"/>
          <p:cNvPicPr preferRelativeResize="0"/>
          <p:nvPr/>
        </p:nvPicPr>
        <p:blipFill rotWithShape="1">
          <a:blip r:embed="rId8">
            <a:alphaModFix/>
          </a:blip>
          <a:srcRect t="6301" b="6301"/>
          <a:stretch/>
        </p:blipFill>
        <p:spPr>
          <a:xfrm>
            <a:off x="7313294" y="0"/>
            <a:ext cx="487552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07"/>
          <p:cNvPicPr preferRelativeResize="0"/>
          <p:nvPr/>
        </p:nvPicPr>
        <p:blipFill rotWithShape="1">
          <a:blip r:embed="rId9">
            <a:alphaModFix/>
          </a:blip>
          <a:srcRect l="14081" r="14074"/>
          <a:stretch/>
        </p:blipFill>
        <p:spPr>
          <a:xfrm>
            <a:off x="2437965" y="0"/>
            <a:ext cx="243776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07"/>
          <p:cNvPicPr preferRelativeResize="0"/>
          <p:nvPr/>
        </p:nvPicPr>
        <p:blipFill rotWithShape="1">
          <a:blip r:embed="rId10">
            <a:alphaModFix/>
          </a:blip>
          <a:srcRect l="51008" t="7156" r="21554" b="8255"/>
          <a:stretch/>
        </p:blipFill>
        <p:spPr>
          <a:xfrm>
            <a:off x="9751063" y="4572000"/>
            <a:ext cx="243775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7"/>
          <p:cNvSpPr/>
          <p:nvPr/>
        </p:nvSpPr>
        <p:spPr>
          <a:xfrm>
            <a:off x="233" y="-1533"/>
            <a:ext cx="12188700" cy="6858000"/>
          </a:xfrm>
          <a:prstGeom prst="rect">
            <a:avLst/>
          </a:prstGeom>
          <a:solidFill>
            <a:srgbClr val="FFFDFD">
              <a:alpha val="2453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07"/>
          <p:cNvSpPr/>
          <p:nvPr/>
        </p:nvSpPr>
        <p:spPr>
          <a:xfrm>
            <a:off x="200" y="2286000"/>
            <a:ext cx="4875600" cy="45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107"/>
          <p:cNvGrpSpPr/>
          <p:nvPr/>
        </p:nvGrpSpPr>
        <p:grpSpPr>
          <a:xfrm>
            <a:off x="699574" y="5464057"/>
            <a:ext cx="2879764" cy="743260"/>
            <a:chOff x="524812" y="516655"/>
            <a:chExt cx="2160363" cy="557459"/>
          </a:xfrm>
        </p:grpSpPr>
        <p:pic>
          <p:nvPicPr>
            <p:cNvPr id="1132" name="Google Shape;1132;p107" descr="pasted-image.pd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24812" y="516655"/>
              <a:ext cx="789046" cy="5574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3" name="Google Shape;1133;p107"/>
            <p:cNvCxnSpPr/>
            <p:nvPr/>
          </p:nvCxnSpPr>
          <p:spPr>
            <a:xfrm>
              <a:off x="1444215" y="562697"/>
              <a:ext cx="0" cy="456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34" name="Google Shape;1134;p107"/>
            <p:cNvPicPr preferRelativeResize="0"/>
            <p:nvPr/>
          </p:nvPicPr>
          <p:blipFill rotWithShape="1">
            <a:blip r:embed="rId12">
              <a:alphaModFix/>
            </a:blip>
            <a:srcRect t="120" b="-120"/>
            <a:stretch/>
          </p:blipFill>
          <p:spPr>
            <a:xfrm>
              <a:off x="1574592" y="579968"/>
              <a:ext cx="1110583" cy="42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107"/>
            <p:cNvPicPr preferRelativeResize="0"/>
            <p:nvPr/>
          </p:nvPicPr>
          <p:blipFill rotWithShape="1">
            <a:blip r:embed="rId13">
              <a:alphaModFix/>
            </a:blip>
            <a:srcRect t="70417" b="-118"/>
            <a:stretch/>
          </p:blipFill>
          <p:spPr>
            <a:xfrm>
              <a:off x="1574600" y="876657"/>
              <a:ext cx="1110575" cy="12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6" name="Google Shape;1136;p107"/>
          <p:cNvSpPr txBox="1">
            <a:spLocks noGrp="1"/>
          </p:cNvSpPr>
          <p:nvPr>
            <p:ph type="subTitle" idx="1"/>
          </p:nvPr>
        </p:nvSpPr>
        <p:spPr>
          <a:xfrm>
            <a:off x="699551" y="4407533"/>
            <a:ext cx="36993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37" name="Google Shape;1137;p107"/>
          <p:cNvSpPr txBox="1">
            <a:spLocks noGrp="1"/>
          </p:cNvSpPr>
          <p:nvPr>
            <p:ph type="title"/>
          </p:nvPr>
        </p:nvSpPr>
        <p:spPr>
          <a:xfrm>
            <a:off x="699551" y="2496967"/>
            <a:ext cx="3699300" cy="20529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A7B17"/>
          </p15:clr>
        </p15:guide>
        <p15:guide id="2" pos="4223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Instant Group Solo A">
  <p:cSld name="BLANK_1_2_1">
    <p:bg>
      <p:bgPr>
        <a:solidFill>
          <a:schemeClr val="dk2"/>
        </a:solidFill>
        <a:effectLst/>
      </p:bgPr>
    </p:bg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8"/>
          <p:cNvSpPr/>
          <p:nvPr/>
        </p:nvSpPr>
        <p:spPr>
          <a:xfrm flipH="1">
            <a:off x="7313225" y="0"/>
            <a:ext cx="4875600" cy="685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08"/>
          <p:cNvSpPr txBox="1">
            <a:spLocks noGrp="1"/>
          </p:cNvSpPr>
          <p:nvPr>
            <p:ph type="sldNum" idx="12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 sz="1700"/>
            </a:lvl1pPr>
            <a:lvl2pPr lvl="1" rtl="0">
              <a:buNone/>
              <a:defRPr sz="1700"/>
            </a:lvl2pPr>
            <a:lvl3pPr lvl="2" rtl="0">
              <a:buNone/>
              <a:defRPr sz="1700"/>
            </a:lvl3pPr>
            <a:lvl4pPr lvl="3" rtl="0">
              <a:buNone/>
              <a:defRPr sz="1700"/>
            </a:lvl4pPr>
            <a:lvl5pPr lvl="4" rtl="0">
              <a:buNone/>
              <a:defRPr sz="1700"/>
            </a:lvl5pPr>
            <a:lvl6pPr lvl="5" rtl="0">
              <a:buNone/>
              <a:defRPr sz="1700"/>
            </a:lvl6pPr>
            <a:lvl7pPr lvl="6" rtl="0">
              <a:buNone/>
              <a:defRPr sz="1700"/>
            </a:lvl7pPr>
            <a:lvl8pPr lvl="7" rtl="0">
              <a:buNone/>
              <a:defRPr sz="1700"/>
            </a:lvl8pPr>
            <a:lvl9pPr lvl="8" rtl="0">
              <a:buNone/>
              <a:defRPr sz="17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8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Instant Group Solo B">
  <p:cSld name="BLANK_1_2_1_1">
    <p:bg>
      <p:bgPr>
        <a:solidFill>
          <a:schemeClr val="dk2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ant Group - No bottom bar">
  <p:cSld name="TITLE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0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44" name="Google Shape;1144;p110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145" name="Google Shape;1145;p11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6" name="Google Shape;1146;p110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110"/>
          <p:cNvSpPr txBox="1">
            <a:spLocks noGrp="1"/>
          </p:cNvSpPr>
          <p:nvPr>
            <p:ph type="sldNum" idx="12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rtl="0">
              <a:buNone/>
              <a:defRPr sz="1700"/>
            </a:lvl1pPr>
            <a:lvl2pPr lvl="1" rtl="0">
              <a:buNone/>
              <a:defRPr sz="1700"/>
            </a:lvl2pPr>
            <a:lvl3pPr lvl="2" rtl="0">
              <a:buNone/>
              <a:defRPr sz="1700"/>
            </a:lvl3pPr>
            <a:lvl4pPr lvl="3" rtl="0">
              <a:buNone/>
              <a:defRPr sz="1700"/>
            </a:lvl4pPr>
            <a:lvl5pPr lvl="4" rtl="0">
              <a:buNone/>
              <a:defRPr sz="1700"/>
            </a:lvl5pPr>
            <a:lvl6pPr lvl="5" rtl="0">
              <a:buNone/>
              <a:defRPr sz="1700"/>
            </a:lvl6pPr>
            <a:lvl7pPr lvl="6" rtl="0">
              <a:buNone/>
              <a:defRPr sz="1700"/>
            </a:lvl7pPr>
            <a:lvl8pPr lvl="7" rtl="0">
              <a:buNone/>
              <a:defRPr sz="1700"/>
            </a:lvl8pPr>
            <a:lvl9pPr lvl="8" rtl="0">
              <a:buNone/>
              <a:defRPr sz="17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8" name="Google Shape;114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852" y="366911"/>
            <a:ext cx="731402" cy="14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">
  <p:cSld name="TITLE_AND_BODY_1_3_1">
    <p:bg>
      <p:bgPr>
        <a:solidFill>
          <a:srgbClr val="F3F3F3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5 - Blank - Basic Content  ">
  <p:cSld name="Basic_4_1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2"/>
          <p:cNvSpPr txBox="1">
            <a:spLocks noGrp="1"/>
          </p:cNvSpPr>
          <p:nvPr>
            <p:ph type="title"/>
          </p:nvPr>
        </p:nvSpPr>
        <p:spPr>
          <a:xfrm>
            <a:off x="576081" y="66200"/>
            <a:ext cx="87057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 Thin"/>
              <a:buNone/>
              <a:defRPr sz="3200">
                <a:solidFill>
                  <a:schemeClr val="accen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Font typeface="Libre Franklin Thin"/>
              <a:buNone/>
              <a:defRPr sz="1900">
                <a:latin typeface="Libre Franklin Thin"/>
                <a:ea typeface="Libre Franklin Thin"/>
                <a:cs typeface="Libre Franklin Thin"/>
                <a:sym typeface="Libre Franklin Thin"/>
              </a:defRPr>
            </a:lvl9pPr>
          </a:lstStyle>
          <a:p>
            <a:endParaRPr/>
          </a:p>
        </p:txBody>
      </p:sp>
      <p:sp>
        <p:nvSpPr>
          <p:cNvPr id="1152" name="Google Shape;1152;p112"/>
          <p:cNvSpPr txBox="1">
            <a:spLocks noGrp="1"/>
          </p:cNvSpPr>
          <p:nvPr>
            <p:ph type="body" idx="1"/>
          </p:nvPr>
        </p:nvSpPr>
        <p:spPr>
          <a:xfrm>
            <a:off x="489859" y="1709925"/>
            <a:ext cx="11034600" cy="43896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153" name="Google Shape;1153;p112"/>
          <p:cNvGrpSpPr/>
          <p:nvPr/>
        </p:nvGrpSpPr>
        <p:grpSpPr>
          <a:xfrm>
            <a:off x="9476702" y="508303"/>
            <a:ext cx="2134383" cy="409531"/>
            <a:chOff x="7119804" y="381223"/>
            <a:chExt cx="1601187" cy="307225"/>
          </a:xfrm>
        </p:grpSpPr>
        <p:pic>
          <p:nvPicPr>
            <p:cNvPr id="1154" name="Google Shape;1154;p112" descr="pasted-image.pdf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82166" y="381223"/>
              <a:ext cx="438825" cy="30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9804" y="489350"/>
              <a:ext cx="1052774" cy="9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D">
  <p:cSld name="Basic_4_1_1_1_1_1_1_1_3_1_1_1_2_2_1_1">
    <p:bg>
      <p:bgPr>
        <a:solidFill>
          <a:srgbClr val="CFE9FE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 title="alt=&quot;&quot;"/>
          <p:cNvSpPr/>
          <p:nvPr/>
        </p:nvSpPr>
        <p:spPr>
          <a:xfrm>
            <a:off x="7725925" y="2574574"/>
            <a:ext cx="4469038" cy="4286268"/>
          </a:xfrm>
          <a:custGeom>
            <a:avLst/>
            <a:gdLst/>
            <a:ahLst/>
            <a:cxnLst/>
            <a:rect l="l" t="t" r="r" b="b"/>
            <a:pathLst>
              <a:path w="3341337" h="3204686" extrusionOk="0">
                <a:moveTo>
                  <a:pt x="3341337" y="320707"/>
                </a:moveTo>
                <a:cubicBezTo>
                  <a:pt x="3008184" y="117253"/>
                  <a:pt x="2616792" y="0"/>
                  <a:pt x="2197995" y="0"/>
                </a:cubicBezTo>
                <a:cubicBezTo>
                  <a:pt x="984045" y="0"/>
                  <a:pt x="0" y="984980"/>
                  <a:pt x="0" y="2200085"/>
                </a:cubicBezTo>
                <a:cubicBezTo>
                  <a:pt x="0" y="2562035"/>
                  <a:pt x="87356" y="2903506"/>
                  <a:pt x="242086" y="3204686"/>
                </a:cubicBezTo>
                <a:lnTo>
                  <a:pt x="3341337" y="3204686"/>
                </a:lnTo>
                <a:lnTo>
                  <a:pt x="3341337" y="320707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2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3413" y="386140"/>
            <a:ext cx="5658817" cy="648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 title="alt=&quot;&quot;"/>
          <p:cNvPicPr preferRelativeResize="0"/>
          <p:nvPr/>
        </p:nvPicPr>
        <p:blipFill rotWithShape="1">
          <a:blip r:embed="rId3">
            <a:alphaModFix amt="79000"/>
          </a:blip>
          <a:srcRect/>
          <a:stretch/>
        </p:blipFill>
        <p:spPr>
          <a:xfrm>
            <a:off x="7639750" y="6287775"/>
            <a:ext cx="2402549" cy="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 title="Astro"/>
          <p:cNvPicPr preferRelativeResize="0"/>
          <p:nvPr/>
        </p:nvPicPr>
        <p:blipFill rotWithShape="1">
          <a:blip r:embed="rId4">
            <a:alphaModFix/>
          </a:blip>
          <a:srcRect l="15613" t="13630" r="15606" b="11597"/>
          <a:stretch/>
        </p:blipFill>
        <p:spPr>
          <a:xfrm rot="149240">
            <a:off x="7574638" y="4285705"/>
            <a:ext cx="2227975" cy="242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title="alt=&quot;&quot;"/>
          <p:cNvPicPr preferRelativeResize="0"/>
          <p:nvPr/>
        </p:nvPicPr>
        <p:blipFill rotWithShape="1">
          <a:blip r:embed="rId3">
            <a:alphaModFix amt="79000"/>
          </a:blip>
          <a:srcRect l="6269" r="23525" b="18026"/>
          <a:stretch/>
        </p:blipFill>
        <p:spPr>
          <a:xfrm>
            <a:off x="9862600" y="5859525"/>
            <a:ext cx="2369626" cy="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 title="alt=&quot;&quot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05039" flipH="1">
            <a:off x="8445554" y="1748146"/>
            <a:ext cx="363510" cy="30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 title="alt=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">
            <a:off x="9117800" y="6048003"/>
            <a:ext cx="2112826" cy="84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 title="Codey"/>
          <p:cNvPicPr preferRelativeResize="0"/>
          <p:nvPr/>
        </p:nvPicPr>
        <p:blipFill rotWithShape="1">
          <a:blip r:embed="rId6">
            <a:alphaModFix/>
          </a:blip>
          <a:srcRect l="744" r="-4146"/>
          <a:stretch/>
        </p:blipFill>
        <p:spPr>
          <a:xfrm>
            <a:off x="9343883" y="2055384"/>
            <a:ext cx="2859163" cy="467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2"/>
          <p:cNvGrpSpPr/>
          <p:nvPr/>
        </p:nvGrpSpPr>
        <p:grpSpPr>
          <a:xfrm>
            <a:off x="0" y="0"/>
            <a:ext cx="7778812" cy="6857986"/>
            <a:chOff x="0" y="-1"/>
            <a:chExt cx="8235905" cy="6855929"/>
          </a:xfrm>
        </p:grpSpPr>
        <p:sp>
          <p:nvSpPr>
            <p:cNvPr id="96" name="Google Shape;96;p12" title="alt=&quot;&quot;"/>
            <p:cNvSpPr/>
            <p:nvPr/>
          </p:nvSpPr>
          <p:spPr>
            <a:xfrm flipH="1">
              <a:off x="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 title="alt=&quot;&quot;"/>
            <p:cNvSpPr/>
            <p:nvPr/>
          </p:nvSpPr>
          <p:spPr>
            <a:xfrm flipH="1">
              <a:off x="168405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576075" y="1210300"/>
            <a:ext cx="66201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12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576075" y="3922776"/>
            <a:ext cx="6620100" cy="1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1" name="Google Shape;101;p12" title="Salesforce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>
            <a:spLocks noGrp="1"/>
          </p:cNvSpPr>
          <p:nvPr>
            <p:ph type="subTitle" idx="2"/>
          </p:nvPr>
        </p:nvSpPr>
        <p:spPr>
          <a:xfrm>
            <a:off x="576076" y="5550400"/>
            <a:ext cx="6318600" cy="6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575"/>
              </a:spcBef>
              <a:spcAft>
                <a:spcPts val="575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8885" y="6142651"/>
            <a:ext cx="2331549" cy="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3"/>
          <p:cNvSpPr txBox="1">
            <a:spLocks noGrp="1"/>
          </p:cNvSpPr>
          <p:nvPr>
            <p:ph type="dt" idx="10"/>
          </p:nvPr>
        </p:nvSpPr>
        <p:spPr>
          <a:xfrm>
            <a:off x="837982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58" name="Google Shape;1158;p113"/>
          <p:cNvSpPr txBox="1">
            <a:spLocks noGrp="1"/>
          </p:cNvSpPr>
          <p:nvPr>
            <p:ph type="ftr" idx="11"/>
          </p:nvPr>
        </p:nvSpPr>
        <p:spPr>
          <a:xfrm>
            <a:off x="4037548" y="6356350"/>
            <a:ext cx="411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59" name="Google Shape;1159;p113"/>
          <p:cNvSpPr txBox="1">
            <a:spLocks noGrp="1"/>
          </p:cNvSpPr>
          <p:nvPr>
            <p:ph type="sldNum" idx="12"/>
          </p:nvPr>
        </p:nvSpPr>
        <p:spPr>
          <a:xfrm>
            <a:off x="8608358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0" name="Google Shape;1160;p113"/>
          <p:cNvSpPr/>
          <p:nvPr/>
        </p:nvSpPr>
        <p:spPr>
          <a:xfrm>
            <a:off x="-3" y="5862918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13"/>
          <p:cNvSpPr txBox="1">
            <a:spLocks noGrp="1"/>
          </p:cNvSpPr>
          <p:nvPr>
            <p:ph type="subTitle" idx="1"/>
          </p:nvPr>
        </p:nvSpPr>
        <p:spPr>
          <a:xfrm>
            <a:off x="460495" y="1107149"/>
            <a:ext cx="8393100" cy="445200"/>
          </a:xfrm>
          <a:prstGeom prst="rect">
            <a:avLst/>
          </a:prstGeom>
          <a:ln>
            <a:noFill/>
          </a:ln>
        </p:spPr>
        <p:txBody>
          <a:bodyPr spcFirstLastPara="1" wrap="square" lIns="0" tIns="121875" rIns="121875" bIns="121875" anchor="t" anchorCtr="0">
            <a:noAutofit/>
          </a:bodyPr>
          <a:lstStyle>
            <a:lvl1pPr marL="0" marR="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9303D"/>
              </a:buClr>
              <a:buSzPts val="1500"/>
              <a:buFont typeface="Poppins"/>
              <a:buNone/>
              <a:defRPr sz="1500">
                <a:solidFill>
                  <a:srgbClr val="39303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2300"/>
              <a:buNone/>
              <a:defRPr sz="2300">
                <a:solidFill>
                  <a:srgbClr val="8BC6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900"/>
              <a:buNone/>
              <a:defRPr sz="1900">
                <a:solidFill>
                  <a:srgbClr val="8BC6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BC63E"/>
              </a:buClr>
              <a:buSzPts val="1600"/>
              <a:buNone/>
              <a:defRPr sz="1600">
                <a:solidFill>
                  <a:srgbClr val="8BC63E"/>
                </a:solidFill>
              </a:defRPr>
            </a:lvl9pPr>
          </a:lstStyle>
          <a:p>
            <a:endParaRPr/>
          </a:p>
        </p:txBody>
      </p:sp>
      <p:sp>
        <p:nvSpPr>
          <p:cNvPr id="1162" name="Google Shape;1162;p113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163" name="Google Shape;1163;p11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113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5" name="Google Shape;116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852" y="366911"/>
            <a:ext cx="731402" cy="14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2">
  <p:cSld name="Basic_2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4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68" name="Google Shape;1168;p114"/>
          <p:cNvSpPr txBox="1">
            <a:spLocks noGrp="1"/>
          </p:cNvSpPr>
          <p:nvPr>
            <p:ph type="ftr" idx="11"/>
          </p:nvPr>
        </p:nvSpPr>
        <p:spPr>
          <a:xfrm>
            <a:off x="571500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114"/>
          <p:cNvSpPr txBox="1">
            <a:spLocks noGrp="1"/>
          </p:cNvSpPr>
          <p:nvPr>
            <p:ph type="title"/>
          </p:nvPr>
        </p:nvSpPr>
        <p:spPr>
          <a:xfrm>
            <a:off x="571505" y="66197"/>
            <a:ext cx="1028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0" name="Google Shape;1170;p11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4"/>
          <p:cNvSpPr/>
          <p:nvPr/>
        </p:nvSpPr>
        <p:spPr>
          <a:xfrm>
            <a:off x="-198" y="6207323"/>
            <a:ext cx="12189366" cy="650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99" y="0"/>
                </a:moveTo>
                <a:cubicBezTo>
                  <a:pt x="18017" y="9703"/>
                  <a:pt x="14404" y="14560"/>
                  <a:pt x="10793" y="14558"/>
                </a:cubicBezTo>
                <a:cubicBezTo>
                  <a:pt x="7184" y="14556"/>
                  <a:pt x="3577" y="9708"/>
                  <a:pt x="0" y="2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8CCFFE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D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FEFE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2" name="Google Shape;1172;p114"/>
          <p:cNvSpPr txBox="1">
            <a:spLocks noGrp="1"/>
          </p:cNvSpPr>
          <p:nvPr>
            <p:ph type="body" idx="2"/>
          </p:nvPr>
        </p:nvSpPr>
        <p:spPr>
          <a:xfrm>
            <a:off x="571500" y="1621640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73" name="Google Shape;1173;p114"/>
          <p:cNvSpPr txBox="1">
            <a:spLocks noGrp="1"/>
          </p:cNvSpPr>
          <p:nvPr>
            <p:ph type="subTitle" idx="3"/>
          </p:nvPr>
        </p:nvSpPr>
        <p:spPr>
          <a:xfrm>
            <a:off x="576075" y="6558853"/>
            <a:ext cx="8418300" cy="2235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4" name="Google Shape;1174;p114"/>
          <p:cNvSpPr/>
          <p:nvPr/>
        </p:nvSpPr>
        <p:spPr>
          <a:xfrm>
            <a:off x="235396" y="5983697"/>
            <a:ext cx="73200" cy="73200"/>
          </a:xfrm>
          <a:prstGeom prst="ellipse">
            <a:avLst/>
          </a:prstGeom>
          <a:solidFill>
            <a:srgbClr val="0B94D9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33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5" name="Google Shape;1175;p114"/>
          <p:cNvSpPr/>
          <p:nvPr/>
        </p:nvSpPr>
        <p:spPr>
          <a:xfrm rot="5400000">
            <a:off x="11061079" y="5538785"/>
            <a:ext cx="1409555" cy="845936"/>
          </a:xfrm>
          <a:custGeom>
            <a:avLst/>
            <a:gdLst/>
            <a:ahLst/>
            <a:cxnLst/>
            <a:rect l="l" t="t" r="r" b="b"/>
            <a:pathLst>
              <a:path w="31894" h="19141" extrusionOk="0">
                <a:moveTo>
                  <a:pt x="309" y="1"/>
                </a:moveTo>
                <a:cubicBezTo>
                  <a:pt x="104" y="1028"/>
                  <a:pt x="1" y="2095"/>
                  <a:pt x="1" y="3184"/>
                </a:cubicBezTo>
                <a:cubicBezTo>
                  <a:pt x="1" y="11994"/>
                  <a:pt x="7127" y="19140"/>
                  <a:pt x="15957" y="19140"/>
                </a:cubicBezTo>
                <a:cubicBezTo>
                  <a:pt x="24767" y="19140"/>
                  <a:pt x="31893" y="11994"/>
                  <a:pt x="31893" y="3184"/>
                </a:cubicBezTo>
                <a:cubicBezTo>
                  <a:pt x="31893" y="2095"/>
                  <a:pt x="31791" y="1028"/>
                  <a:pt x="31585" y="1"/>
                </a:cubicBezTo>
                <a:close/>
              </a:path>
            </a:pathLst>
          </a:custGeom>
          <a:solidFill>
            <a:srgbClr val="04E1CB">
              <a:alpha val="70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Helvetica Neue"/>
              <a:buNone/>
            </a:pPr>
            <a:endParaRPr sz="1700" b="1">
              <a:solidFill>
                <a:srgbClr val="0033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6" name="Google Shape;1176;p114"/>
          <p:cNvSpPr/>
          <p:nvPr/>
        </p:nvSpPr>
        <p:spPr>
          <a:xfrm>
            <a:off x="11264339" y="5403780"/>
            <a:ext cx="457800" cy="136500"/>
          </a:xfrm>
          <a:prstGeom prst="roundRect">
            <a:avLst>
              <a:gd name="adj" fmla="val 50000"/>
            </a:avLst>
          </a:prstGeom>
          <a:solidFill>
            <a:srgbClr val="888DD0">
              <a:alpha val="79610"/>
            </a:srgbClr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DD0"/>
              </a:buClr>
              <a:buSzPts val="3400"/>
              <a:buFont typeface="Helvetica Neue"/>
              <a:buNone/>
            </a:pPr>
            <a:endParaRPr sz="3400" b="1" i="0" u="none" strike="noStrike" cap="none">
              <a:solidFill>
                <a:srgbClr val="888DD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7" name="Google Shape;1177;p114" descr="Footer 1.png"/>
          <p:cNvPicPr preferRelativeResize="0"/>
          <p:nvPr/>
        </p:nvPicPr>
        <p:blipFill rotWithShape="1">
          <a:blip r:embed="rId3">
            <a:alphaModFix/>
          </a:blip>
          <a:srcRect t="50908" r="26019"/>
          <a:stretch/>
        </p:blipFill>
        <p:spPr>
          <a:xfrm>
            <a:off x="10973375" y="6281104"/>
            <a:ext cx="1215450" cy="57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A ">
  <p:cSld name="Basic_4_1_1_1_1_1_1_1_3_1_1_1_2_2_1_1_2_1">
    <p:bg>
      <p:bgPr>
        <a:solidFill>
          <a:srgbClr val="CFE9F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7725925" y="2574574"/>
            <a:ext cx="4469038" cy="4286268"/>
          </a:xfrm>
          <a:custGeom>
            <a:avLst/>
            <a:gdLst/>
            <a:ahLst/>
            <a:cxnLst/>
            <a:rect l="l" t="t" r="r" b="b"/>
            <a:pathLst>
              <a:path w="3341337" h="3204686" extrusionOk="0">
                <a:moveTo>
                  <a:pt x="3341337" y="320707"/>
                </a:moveTo>
                <a:cubicBezTo>
                  <a:pt x="3008184" y="117253"/>
                  <a:pt x="2616792" y="0"/>
                  <a:pt x="2197995" y="0"/>
                </a:cubicBezTo>
                <a:cubicBezTo>
                  <a:pt x="984045" y="0"/>
                  <a:pt x="0" y="984980"/>
                  <a:pt x="0" y="2200085"/>
                </a:cubicBezTo>
                <a:cubicBezTo>
                  <a:pt x="0" y="2562035"/>
                  <a:pt x="87356" y="2903506"/>
                  <a:pt x="242086" y="3204686"/>
                </a:cubicBezTo>
                <a:lnTo>
                  <a:pt x="3341337" y="3204686"/>
                </a:lnTo>
                <a:lnTo>
                  <a:pt x="3341337" y="320707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3413" y="386140"/>
            <a:ext cx="5658817" cy="6483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3"/>
          <p:cNvGrpSpPr/>
          <p:nvPr/>
        </p:nvGrpSpPr>
        <p:grpSpPr>
          <a:xfrm>
            <a:off x="0" y="0"/>
            <a:ext cx="7778812" cy="6855929"/>
            <a:chOff x="0" y="-1"/>
            <a:chExt cx="8235905" cy="6855929"/>
          </a:xfrm>
        </p:grpSpPr>
        <p:sp>
          <p:nvSpPr>
            <p:cNvPr id="108" name="Google Shape;108;p13"/>
            <p:cNvSpPr/>
            <p:nvPr/>
          </p:nvSpPr>
          <p:spPr>
            <a:xfrm flipH="1">
              <a:off x="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flipH="1">
              <a:off x="168405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576075" y="1210300"/>
            <a:ext cx="66201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576075" y="3922776"/>
            <a:ext cx="6620100" cy="1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3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576076" y="5550400"/>
            <a:ext cx="6318600" cy="6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4">
            <a:alphaModFix amt="79000"/>
          </a:blip>
          <a:srcRect/>
          <a:stretch/>
        </p:blipFill>
        <p:spPr>
          <a:xfrm>
            <a:off x="7639750" y="6287775"/>
            <a:ext cx="2402550" cy="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4">
            <a:alphaModFix amt="79000"/>
          </a:blip>
          <a:srcRect l="6269" r="23525" b="18026"/>
          <a:stretch/>
        </p:blipFill>
        <p:spPr>
          <a:xfrm>
            <a:off x="9862600" y="5859525"/>
            <a:ext cx="2369626" cy="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">
            <a:off x="9117800" y="6048003"/>
            <a:ext cx="2112826" cy="84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 descr="ASTRO_Trailblazer_ArmsUpLeft_SFS20_LR.png"/>
          <p:cNvPicPr preferRelativeResize="0"/>
          <p:nvPr/>
        </p:nvPicPr>
        <p:blipFill rotWithShape="1">
          <a:blip r:embed="rId5">
            <a:alphaModFix/>
          </a:blip>
          <a:srcRect l="15613" t="13630" r="15606" b="11597"/>
          <a:stretch/>
        </p:blipFill>
        <p:spPr>
          <a:xfrm rot="149240">
            <a:off x="7574637" y="4285705"/>
            <a:ext cx="2227976" cy="242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885" y="6142651"/>
            <a:ext cx="2331549" cy="7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05039" flipH="1">
            <a:off x="8445554" y="1748146"/>
            <a:ext cx="363510" cy="30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8">
            <a:alphaModFix/>
          </a:blip>
          <a:srcRect l="744" r="-4146"/>
          <a:stretch/>
        </p:blipFill>
        <p:spPr>
          <a:xfrm>
            <a:off x="9343883" y="2055384"/>
            <a:ext cx="2859163" cy="467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B">
  <p:cSld name="Basic_4_1_1_1_1_1_1_1_3_1_1_1_2_2_1_1_1">
    <p:bg>
      <p:bgPr>
        <a:solidFill>
          <a:srgbClr val="CFE9F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7725925" y="2574574"/>
            <a:ext cx="4469038" cy="4286268"/>
          </a:xfrm>
          <a:custGeom>
            <a:avLst/>
            <a:gdLst/>
            <a:ahLst/>
            <a:cxnLst/>
            <a:rect l="l" t="t" r="r" b="b"/>
            <a:pathLst>
              <a:path w="3341337" h="3204686" extrusionOk="0">
                <a:moveTo>
                  <a:pt x="3341337" y="320707"/>
                </a:moveTo>
                <a:cubicBezTo>
                  <a:pt x="3008184" y="117253"/>
                  <a:pt x="2616792" y="0"/>
                  <a:pt x="2197995" y="0"/>
                </a:cubicBezTo>
                <a:cubicBezTo>
                  <a:pt x="984045" y="0"/>
                  <a:pt x="0" y="984980"/>
                  <a:pt x="0" y="2200085"/>
                </a:cubicBezTo>
                <a:cubicBezTo>
                  <a:pt x="0" y="2562035"/>
                  <a:pt x="87356" y="2903506"/>
                  <a:pt x="242086" y="3204686"/>
                </a:cubicBezTo>
                <a:lnTo>
                  <a:pt x="3341337" y="3204686"/>
                </a:lnTo>
                <a:lnTo>
                  <a:pt x="3341337" y="320707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3413" y="386140"/>
            <a:ext cx="5658817" cy="6483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4"/>
          <p:cNvGrpSpPr/>
          <p:nvPr/>
        </p:nvGrpSpPr>
        <p:grpSpPr>
          <a:xfrm>
            <a:off x="0" y="0"/>
            <a:ext cx="7778812" cy="6855929"/>
            <a:chOff x="0" y="-1"/>
            <a:chExt cx="8235905" cy="6855929"/>
          </a:xfrm>
        </p:grpSpPr>
        <p:sp>
          <p:nvSpPr>
            <p:cNvPr id="126" name="Google Shape;126;p14"/>
            <p:cNvSpPr/>
            <p:nvPr/>
          </p:nvSpPr>
          <p:spPr>
            <a:xfrm flipH="1">
              <a:off x="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 flipH="1">
              <a:off x="168405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576075" y="1210300"/>
            <a:ext cx="66201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576075" y="3922776"/>
            <a:ext cx="6620100" cy="1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31" name="Google Shape;131;p14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>
            <a:spLocks noGrp="1"/>
          </p:cNvSpPr>
          <p:nvPr>
            <p:ph type="subTitle" idx="2"/>
          </p:nvPr>
        </p:nvSpPr>
        <p:spPr>
          <a:xfrm>
            <a:off x="576076" y="5550400"/>
            <a:ext cx="6318600" cy="6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5039" flipH="1">
            <a:off x="8445554" y="1748146"/>
            <a:ext cx="363510" cy="30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8525" y="1698425"/>
            <a:ext cx="3200401" cy="47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013" y="3795025"/>
            <a:ext cx="2583976" cy="2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885" y="6142651"/>
            <a:ext cx="2331549" cy="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C">
  <p:cSld name="Basic_4_1_1_1_1_1_1_1_3_1_1_1_2_2_1_1_1_1">
    <p:bg>
      <p:bgPr>
        <a:solidFill>
          <a:srgbClr val="CFE9FE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7725925" y="2574574"/>
            <a:ext cx="4469038" cy="4286268"/>
          </a:xfrm>
          <a:custGeom>
            <a:avLst/>
            <a:gdLst/>
            <a:ahLst/>
            <a:cxnLst/>
            <a:rect l="l" t="t" r="r" b="b"/>
            <a:pathLst>
              <a:path w="3341337" h="3204686" extrusionOk="0">
                <a:moveTo>
                  <a:pt x="3341337" y="320707"/>
                </a:moveTo>
                <a:cubicBezTo>
                  <a:pt x="3008184" y="117253"/>
                  <a:pt x="2616792" y="0"/>
                  <a:pt x="2197995" y="0"/>
                </a:cubicBezTo>
                <a:cubicBezTo>
                  <a:pt x="984045" y="0"/>
                  <a:pt x="0" y="984980"/>
                  <a:pt x="0" y="2200085"/>
                </a:cubicBezTo>
                <a:cubicBezTo>
                  <a:pt x="0" y="2562035"/>
                  <a:pt x="87356" y="2903506"/>
                  <a:pt x="242086" y="3204686"/>
                </a:cubicBezTo>
                <a:lnTo>
                  <a:pt x="3341337" y="3204686"/>
                </a:lnTo>
                <a:lnTo>
                  <a:pt x="3341337" y="320707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3413" y="386140"/>
            <a:ext cx="5658817" cy="6483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7778812" cy="6855929"/>
            <a:chOff x="0" y="-1"/>
            <a:chExt cx="8235905" cy="6855929"/>
          </a:xfrm>
        </p:grpSpPr>
        <p:sp>
          <p:nvSpPr>
            <p:cNvPr id="141" name="Google Shape;141;p15"/>
            <p:cNvSpPr/>
            <p:nvPr/>
          </p:nvSpPr>
          <p:spPr>
            <a:xfrm flipH="1">
              <a:off x="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1684050" y="-1"/>
              <a:ext cx="6551855" cy="6855929"/>
            </a:xfrm>
            <a:custGeom>
              <a:avLst/>
              <a:gdLst/>
              <a:ahLst/>
              <a:cxnLst/>
              <a:rect l="l" t="t" r="r" b="b"/>
              <a:pathLst>
                <a:path w="6551855" h="6855929" extrusionOk="0">
                  <a:moveTo>
                    <a:pt x="6551856" y="0"/>
                  </a:moveTo>
                  <a:lnTo>
                    <a:pt x="1432889" y="0"/>
                  </a:lnTo>
                  <a:cubicBezTo>
                    <a:pt x="548347" y="873369"/>
                    <a:pt x="0" y="2086615"/>
                    <a:pt x="0" y="3427965"/>
                  </a:cubicBezTo>
                  <a:cubicBezTo>
                    <a:pt x="0" y="4769314"/>
                    <a:pt x="548347" y="5982560"/>
                    <a:pt x="1432889" y="6855929"/>
                  </a:cubicBezTo>
                  <a:lnTo>
                    <a:pt x="6551856" y="6855929"/>
                  </a:lnTo>
                  <a:lnTo>
                    <a:pt x="6551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576075" y="1210300"/>
            <a:ext cx="5658900" cy="2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>
            <a:spLocks noGrp="1"/>
          </p:cNvSpPr>
          <p:nvPr>
            <p:ph type="subTitle" idx="1"/>
          </p:nvPr>
        </p:nvSpPr>
        <p:spPr>
          <a:xfrm>
            <a:off x="576075" y="3922775"/>
            <a:ext cx="5658900" cy="1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15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51" y="489245"/>
            <a:ext cx="947374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subTitle" idx="2"/>
          </p:nvPr>
        </p:nvSpPr>
        <p:spPr>
          <a:xfrm>
            <a:off x="576075" y="5550400"/>
            <a:ext cx="5670300" cy="6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57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>
            <a:spLocks noGrp="1"/>
          </p:cNvSpPr>
          <p:nvPr>
            <p:ph type="pic" idx="3"/>
          </p:nvPr>
        </p:nvSpPr>
        <p:spPr>
          <a:xfrm>
            <a:off x="6475642" y="2622325"/>
            <a:ext cx="5281500" cy="2977500"/>
          </a:xfrm>
          <a:prstGeom prst="roundRect">
            <a:avLst>
              <a:gd name="adj" fmla="val 2698"/>
            </a:avLst>
          </a:prstGeom>
          <a:noFill/>
          <a:ln>
            <a:noFill/>
          </a:ln>
        </p:spPr>
      </p:sp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 amt="39000"/>
          </a:blip>
          <a:srcRect/>
          <a:stretch/>
        </p:blipFill>
        <p:spPr>
          <a:xfrm rot="13">
            <a:off x="7630025" y="6333231"/>
            <a:ext cx="3318701" cy="35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385" y="6142651"/>
            <a:ext cx="2331549" cy="7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425" y="2553700"/>
            <a:ext cx="5429886" cy="41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1804275" y="523325"/>
            <a:ext cx="19800" cy="526500"/>
          </a:xfrm>
          <a:prstGeom prst="roundRect">
            <a:avLst>
              <a:gd name="adj" fmla="val 50000"/>
            </a:avLst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5 - 70/30 Image Right - Basic">
  <p:cSld name="Basic_4_1_1_1_1_3_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5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34048" y="1866350"/>
            <a:ext cx="2561624" cy="423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75531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1 - 70/30 Image Right - Astro">
  <p:cSld name="Basic_4_1_1_1_1_3_3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71906" y="1864975"/>
            <a:ext cx="2621695" cy="45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75531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4 - 70/30 Two Column - Cloudy">
  <p:cSld name="Basic_4_1_1_1_1_3_3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71" name="Google Shape;171;p18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75531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r="457"/>
          <a:stretch/>
        </p:blipFill>
        <p:spPr>
          <a:xfrm>
            <a:off x="9070238" y="1865313"/>
            <a:ext cx="3118104" cy="471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2 - 70/30 Image Right - Appy">
  <p:cSld name="Basic_4_1_1_1_1_3_3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78" name="Google Shape;178;p19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75531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850" y="1865325"/>
            <a:ext cx="2834640" cy="445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3 - 70/30 Image Right - Codey">
  <p:cSld name="Basic_4_1_1_1_1_3_3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2">
            <a:alphaModFix/>
          </a:blip>
          <a:srcRect r="3929"/>
          <a:stretch/>
        </p:blipFill>
        <p:spPr>
          <a:xfrm>
            <a:off x="9278288" y="1451613"/>
            <a:ext cx="2926080" cy="493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 title="alt=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75531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Blank - Basic Content ">
  <p:cSld name="Basic_4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76075" y="-11133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" name="Google Shape;31;p3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body" idx="3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1 - 70/30 Image Right - Large Vignette">
  <p:cSld name="Basic_4_1_1_1_1_3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72603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576075" y="1082025"/>
            <a:ext cx="63186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2351" y="0"/>
            <a:ext cx="50164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6318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2 - 70/30 Image Right - Large Vignette">
  <p:cSld name="Basic_4_1_1_1_1_3_2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72603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2"/>
          </p:nvPr>
        </p:nvSpPr>
        <p:spPr>
          <a:xfrm>
            <a:off x="576075" y="1082025"/>
            <a:ext cx="63186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2347" y="0"/>
            <a:ext cx="50164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6318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3 - 70/30 Image Right - Large Vignette">
  <p:cSld name="Basic_4_1_1_1_1_3_2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72603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2"/>
          </p:nvPr>
        </p:nvSpPr>
        <p:spPr>
          <a:xfrm>
            <a:off x="576075" y="1082025"/>
            <a:ext cx="63186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566" y="2486"/>
            <a:ext cx="50161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6318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4 - 70/30 Image Right - Large Vignette">
  <p:cSld name="Basic_4_1_1_1_1_3_2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72603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2"/>
          </p:nvPr>
        </p:nvSpPr>
        <p:spPr>
          <a:xfrm>
            <a:off x="576075" y="1082025"/>
            <a:ext cx="63186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575" y="2488"/>
            <a:ext cx="50164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6318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1 - Corner - A">
  <p:cSld name="Basic_4_1_1_1_1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5294375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5379775" y="1133037"/>
            <a:ext cx="6809186" cy="4715013"/>
            <a:chOff x="5379775" y="1133037"/>
            <a:chExt cx="6809186" cy="4715013"/>
          </a:xfrm>
        </p:grpSpPr>
        <p:sp>
          <p:nvSpPr>
            <p:cNvPr id="221" name="Google Shape;221;p25"/>
            <p:cNvSpPr/>
            <p:nvPr/>
          </p:nvSpPr>
          <p:spPr>
            <a:xfrm>
              <a:off x="5379775" y="3880950"/>
              <a:ext cx="1967100" cy="196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 rot="5400000" flipH="1">
              <a:off x="10186053" y="1633569"/>
              <a:ext cx="2503440" cy="1502377"/>
            </a:xfrm>
            <a:custGeom>
              <a:avLst/>
              <a:gdLst/>
              <a:ahLst/>
              <a:cxnLst/>
              <a:rect l="l" t="t" r="r" b="b"/>
              <a:pathLst>
                <a:path w="31894" h="19141" extrusionOk="0">
                  <a:moveTo>
                    <a:pt x="309" y="1"/>
                  </a:moveTo>
                  <a:cubicBezTo>
                    <a:pt x="104" y="1028"/>
                    <a:pt x="1" y="2095"/>
                    <a:pt x="1" y="3184"/>
                  </a:cubicBezTo>
                  <a:cubicBezTo>
                    <a:pt x="1" y="11994"/>
                    <a:pt x="7127" y="19140"/>
                    <a:pt x="15957" y="19140"/>
                  </a:cubicBezTo>
                  <a:cubicBezTo>
                    <a:pt x="24767" y="19140"/>
                    <a:pt x="31893" y="11994"/>
                    <a:pt x="31893" y="3184"/>
                  </a:cubicBezTo>
                  <a:cubicBezTo>
                    <a:pt x="31893" y="2095"/>
                    <a:pt x="31791" y="1028"/>
                    <a:pt x="31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pic>
        <p:nvPicPr>
          <p:cNvPr id="223" name="Google Shape;2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1313" y="2418381"/>
            <a:ext cx="6848858" cy="367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4425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1 - Corner - B">
  <p:cSld name="Basic_4_1_1_1_1_3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5294375" y="6507700"/>
            <a:ext cx="6320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234900" y="1970000"/>
            <a:ext cx="4407300" cy="4407300"/>
          </a:xfrm>
          <a:prstGeom prst="chord">
            <a:avLst>
              <a:gd name="adj1" fmla="val 7987036"/>
              <a:gd name="adj2" fmla="val 28422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6732" y="2986287"/>
            <a:ext cx="4839052" cy="31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65957">
            <a:off x="11178038" y="2195071"/>
            <a:ext cx="380494" cy="3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 title="Salesforce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4425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2 - Segue Slide - B">
  <p:cSld name="Basic_4_1_1_1_1_1_1_1_2">
    <p:bg>
      <p:bgPr>
        <a:solidFill>
          <a:schemeClr val="accen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984725"/>
            <a:ext cx="2708451" cy="8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576075" y="1333427"/>
            <a:ext cx="6309300" cy="26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1"/>
          </p:nvPr>
        </p:nvSpPr>
        <p:spPr>
          <a:xfrm>
            <a:off x="576075" y="4078226"/>
            <a:ext cx="6309300" cy="202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rgbClr val="90D0FE"/>
              </a:buClr>
              <a:buSzPts val="2200"/>
              <a:buNone/>
              <a:defRPr sz="2200">
                <a:solidFill>
                  <a:srgbClr val="90D0FE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pic>
        <p:nvPicPr>
          <p:cNvPr id="239" name="Google Shape;239;p27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48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438" y="438956"/>
            <a:ext cx="3767327" cy="575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294" y="2981630"/>
            <a:ext cx="2074974" cy="338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3 - Segue Slide - C">
  <p:cSld name="Basic_4_1_1_1_1_1_1_1_2_3">
    <p:bg>
      <p:bgPr>
        <a:solidFill>
          <a:srgbClr val="0E352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76075" y="1333428"/>
            <a:ext cx="6309300" cy="26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1"/>
          </p:nvPr>
        </p:nvSpPr>
        <p:spPr>
          <a:xfrm>
            <a:off x="576075" y="4078226"/>
            <a:ext cx="6309300" cy="20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rgbClr val="91DB8B"/>
              </a:buClr>
              <a:buSzPts val="2200"/>
              <a:buNone/>
              <a:defRPr sz="2200">
                <a:solidFill>
                  <a:srgbClr val="91DB8B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pic>
        <p:nvPicPr>
          <p:cNvPr id="245" name="Google Shape;245;p28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848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4725"/>
            <a:ext cx="2708451" cy="8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438" y="434574"/>
            <a:ext cx="3770450" cy="57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925" y="1654950"/>
            <a:ext cx="5112124" cy="51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1 - Segue Slide - A">
  <p:cSld name="CUSTOM_1_4_5_1_2">
    <p:bg>
      <p:bgPr>
        <a:solidFill>
          <a:srgbClr val="CFE9FE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76075" y="1333428"/>
            <a:ext cx="6309300" cy="26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1"/>
          </p:nvPr>
        </p:nvSpPr>
        <p:spPr>
          <a:xfrm>
            <a:off x="576075" y="4078226"/>
            <a:ext cx="6309300" cy="20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29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848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l="8371" t="-8690" r="237" b="8690"/>
          <a:stretch/>
        </p:blipFill>
        <p:spPr>
          <a:xfrm flipH="1">
            <a:off x="-599" y="5834325"/>
            <a:ext cx="2062774" cy="10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438" y="429768"/>
            <a:ext cx="3767327" cy="576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896" y="3264011"/>
            <a:ext cx="2579901" cy="314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1 - Cards with Circles - 1-Up - A">
  <p:cSld name="Basic_4_1_3_1_4_3">
    <p:bg>
      <p:bgPr>
        <a:solidFill>
          <a:srgbClr val="EAF5FE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577850" y="1709925"/>
            <a:ext cx="11039700" cy="4514100"/>
          </a:xfrm>
          <a:prstGeom prst="roundRect">
            <a:avLst>
              <a:gd name="adj" fmla="val 31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106989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4" name="Google Shape;264;p30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28" y="5684325"/>
            <a:ext cx="3639801" cy="1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4 - Blank - Basic Title — Subtitle">
  <p:cSld name="Basic_4_1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4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2 - Cards with Circles - 2-Up - A">
  <p:cSld name="Basic_4_1_3_1_1_1_1_1_1_1_1_1_1_1_1_1_1_1_2">
    <p:bg>
      <p:bgPr>
        <a:solidFill>
          <a:srgbClr val="EAF5FE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1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 title="alt=&quot;&quot;"/>
          <p:cNvSpPr/>
          <p:nvPr/>
        </p:nvSpPr>
        <p:spPr>
          <a:xfrm>
            <a:off x="577850" y="1709925"/>
            <a:ext cx="5365800" cy="4514100"/>
          </a:xfrm>
          <a:prstGeom prst="roundRect">
            <a:avLst>
              <a:gd name="adj" fmla="val 2972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1" title="alt=&quot;&quot;"/>
          <p:cNvSpPr/>
          <p:nvPr/>
        </p:nvSpPr>
        <p:spPr>
          <a:xfrm>
            <a:off x="6251650" y="1709925"/>
            <a:ext cx="5365800" cy="4514100"/>
          </a:xfrm>
          <a:prstGeom prst="roundRect">
            <a:avLst>
              <a:gd name="adj" fmla="val 296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1" title="alt=&quot;&quot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4"/>
          </p:nvPr>
        </p:nvSpPr>
        <p:spPr>
          <a:xfrm>
            <a:off x="6399300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7" name="Google Shape;277;p31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28" y="5684325"/>
            <a:ext cx="3639801" cy="1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3 - Cards with Circles - 3-Up - A">
  <p:cSld name="Basic_4_1_3_1_1_1_1_1_1_1_1_1_1_1_1_1_1_1_3">
    <p:bg>
      <p:bgPr>
        <a:solidFill>
          <a:srgbClr val="EAF5FE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576075" y="-972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2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2" title="alt=&quot;&quot;"/>
          <p:cNvSpPr/>
          <p:nvPr/>
        </p:nvSpPr>
        <p:spPr>
          <a:xfrm>
            <a:off x="577850" y="1709925"/>
            <a:ext cx="3480900" cy="4514100"/>
          </a:xfrm>
          <a:prstGeom prst="roundRect">
            <a:avLst>
              <a:gd name="adj" fmla="val 402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2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" title="alt=&quot;&quot;"/>
          <p:cNvSpPr/>
          <p:nvPr/>
        </p:nvSpPr>
        <p:spPr>
          <a:xfrm>
            <a:off x="4357250" y="1709925"/>
            <a:ext cx="3480900" cy="4514100"/>
          </a:xfrm>
          <a:prstGeom prst="roundRect">
            <a:avLst>
              <a:gd name="adj" fmla="val 4079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2" title="alt=&quot;&quot;"/>
          <p:cNvSpPr/>
          <p:nvPr/>
        </p:nvSpPr>
        <p:spPr>
          <a:xfrm>
            <a:off x="8136650" y="1709925"/>
            <a:ext cx="3480900" cy="4514100"/>
          </a:xfrm>
          <a:prstGeom prst="roundRect">
            <a:avLst>
              <a:gd name="adj" fmla="val 4064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4"/>
          </p:nvPr>
        </p:nvSpPr>
        <p:spPr>
          <a:xfrm>
            <a:off x="4527650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5"/>
          </p:nvPr>
        </p:nvSpPr>
        <p:spPr>
          <a:xfrm>
            <a:off x="8307050" y="1911100"/>
            <a:ext cx="3139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0" name="Google Shape;290;p32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28" y="5684325"/>
            <a:ext cx="3639801" cy="1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 - Cards with Circles - 4-Up - A">
  <p:cSld name="Basic_4_1_3_1_1_1_1_1_1_1_1_1_1_1_1_1_1_1_3_1">
    <p:bg>
      <p:bgPr>
        <a:solidFill>
          <a:srgbClr val="EAF5FE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3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" title="alt=&quot;&quot;"/>
          <p:cNvSpPr/>
          <p:nvPr/>
        </p:nvSpPr>
        <p:spPr>
          <a:xfrm>
            <a:off x="6244075" y="1709925"/>
            <a:ext cx="25350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 title="alt=&quot;&quot;"/>
          <p:cNvSpPr/>
          <p:nvPr/>
        </p:nvSpPr>
        <p:spPr>
          <a:xfrm>
            <a:off x="3412500" y="1709925"/>
            <a:ext cx="25311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 title="alt=&quot;&quot;"/>
          <p:cNvSpPr/>
          <p:nvPr/>
        </p:nvSpPr>
        <p:spPr>
          <a:xfrm>
            <a:off x="9069575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 title="alt=&quot;&quot;"/>
          <p:cNvSpPr/>
          <p:nvPr/>
        </p:nvSpPr>
        <p:spPr>
          <a:xfrm>
            <a:off x="577850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4"/>
          </p:nvPr>
        </p:nvSpPr>
        <p:spPr>
          <a:xfrm>
            <a:off x="3573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5"/>
          </p:nvPr>
        </p:nvSpPr>
        <p:spPr>
          <a:xfrm>
            <a:off x="63992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6"/>
          </p:nvPr>
        </p:nvSpPr>
        <p:spPr>
          <a:xfrm>
            <a:off x="9224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6" name="Google Shape;306;p33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28" y="5684325"/>
            <a:ext cx="3639801" cy="1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1 - Cards with Circles - 1-Up - B">
  <p:cSld name="Basic_4_1_3_1_4_3_1">
    <p:bg>
      <p:bgPr>
        <a:solidFill>
          <a:schemeClr val="accen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4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 title="alt=&quot;&quot;"/>
          <p:cNvSpPr/>
          <p:nvPr/>
        </p:nvSpPr>
        <p:spPr>
          <a:xfrm>
            <a:off x="577850" y="1709925"/>
            <a:ext cx="11039700" cy="4514100"/>
          </a:xfrm>
          <a:prstGeom prst="roundRect">
            <a:avLst>
              <a:gd name="adj" fmla="val 31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106989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6" name="Google Shape;316;p34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2 - Cards with Circles - 2-Up - B">
  <p:cSld name="Basic_4_1_3_1_1_1_1_1_1_1_1_1_1_1_1_1_1_1_2_1">
    <p:bg>
      <p:bgPr>
        <a:solidFill>
          <a:schemeClr val="accen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5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577850" y="1709925"/>
            <a:ext cx="5365800" cy="4514100"/>
          </a:xfrm>
          <a:prstGeom prst="roundRect">
            <a:avLst>
              <a:gd name="adj" fmla="val 2972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6251650" y="1709925"/>
            <a:ext cx="5365800" cy="4514100"/>
          </a:xfrm>
          <a:prstGeom prst="roundRect">
            <a:avLst>
              <a:gd name="adj" fmla="val 296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35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body" idx="3"/>
          </p:nvPr>
        </p:nvSpPr>
        <p:spPr>
          <a:xfrm>
            <a:off x="6399300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4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3 - Cards with Circles - 3-Up - B">
  <p:cSld name="Basic_4_1_3_1_1_1_1_1_1_1_1_1_1_1_1_1_1_1_3_2">
    <p:bg>
      <p:bgPr>
        <a:solidFill>
          <a:schemeClr val="accen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6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577850" y="1709925"/>
            <a:ext cx="3480900" cy="4514100"/>
          </a:xfrm>
          <a:prstGeom prst="roundRect">
            <a:avLst>
              <a:gd name="adj" fmla="val 402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4357250" y="1709925"/>
            <a:ext cx="3480900" cy="4514100"/>
          </a:xfrm>
          <a:prstGeom prst="roundRect">
            <a:avLst>
              <a:gd name="adj" fmla="val 4079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8136650" y="1709925"/>
            <a:ext cx="3480900" cy="4514100"/>
          </a:xfrm>
          <a:prstGeom prst="roundRect">
            <a:avLst>
              <a:gd name="adj" fmla="val 4064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body" idx="3"/>
          </p:nvPr>
        </p:nvSpPr>
        <p:spPr>
          <a:xfrm>
            <a:off x="748175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4"/>
          </p:nvPr>
        </p:nvSpPr>
        <p:spPr>
          <a:xfrm>
            <a:off x="4527650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5"/>
          </p:nvPr>
        </p:nvSpPr>
        <p:spPr>
          <a:xfrm>
            <a:off x="8307050" y="1911100"/>
            <a:ext cx="3139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42" name="Google Shape;342;p36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 - Cards with Circles - 4-Up - B">
  <p:cSld name="Basic_4_1_3_1_1_1_1_1_1_1_1_1_1_1_1_1_1_1_3_1_1">
    <p:bg>
      <p:bgPr>
        <a:solidFill>
          <a:schemeClr val="accen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7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6244075" y="1709925"/>
            <a:ext cx="25350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3412500" y="1709925"/>
            <a:ext cx="25311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9069575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577850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37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body" idx="3"/>
          </p:nvPr>
        </p:nvSpPr>
        <p:spPr>
          <a:xfrm>
            <a:off x="3573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4"/>
          </p:nvPr>
        </p:nvSpPr>
        <p:spPr>
          <a:xfrm>
            <a:off x="63992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5"/>
          </p:nvPr>
        </p:nvSpPr>
        <p:spPr>
          <a:xfrm>
            <a:off x="9224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6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9" name="Google Shape;359;p37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1 - Cards with Circles - 1-Up - C">
  <p:cSld name="Basic_4_1_3_1_4_3_1_1">
    <p:bg>
      <p:bgPr>
        <a:solidFill>
          <a:srgbClr val="0E3522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8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77850" y="1709925"/>
            <a:ext cx="11039700" cy="4514100"/>
          </a:xfrm>
          <a:prstGeom prst="roundRect">
            <a:avLst>
              <a:gd name="adj" fmla="val 31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38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106989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3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2 - Cards with Circles - 2-Up - C">
  <p:cSld name="Basic_4_1_3_1_1_1_1_1_1_1_1_1_1_1_1_1_1_1_2_1_1">
    <p:bg>
      <p:bgPr>
        <a:solidFill>
          <a:srgbClr val="0E3522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39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577850" y="1709925"/>
            <a:ext cx="5365800" cy="4514100"/>
          </a:xfrm>
          <a:prstGeom prst="roundRect">
            <a:avLst>
              <a:gd name="adj" fmla="val 2972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9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/>
          <p:nvPr/>
        </p:nvSpPr>
        <p:spPr>
          <a:xfrm>
            <a:off x="6251650" y="1709925"/>
            <a:ext cx="5365800" cy="4514100"/>
          </a:xfrm>
          <a:prstGeom prst="roundRect">
            <a:avLst>
              <a:gd name="adj" fmla="val 296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p39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39"/>
          <p:cNvSpPr txBox="1">
            <a:spLocks noGrp="1"/>
          </p:cNvSpPr>
          <p:nvPr>
            <p:ph type="body" idx="3"/>
          </p:nvPr>
        </p:nvSpPr>
        <p:spPr>
          <a:xfrm>
            <a:off x="6399300" y="1911100"/>
            <a:ext cx="5047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4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81" name="Google Shape;381;p39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3 - Cards with Circles - 3-Up - B 1">
  <p:cSld name="Basic_4_1_3_1_1_1_1_1_1_1_1_1_1_1_1_1_1_1_3_2_1">
    <p:bg>
      <p:bgPr>
        <a:solidFill>
          <a:srgbClr val="0E352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40" title="alt=&quot;&quot;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577850" y="1709925"/>
            <a:ext cx="3480900" cy="4514100"/>
          </a:xfrm>
          <a:prstGeom prst="roundRect">
            <a:avLst>
              <a:gd name="adj" fmla="val 4025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4357250" y="1709925"/>
            <a:ext cx="3480900" cy="4514100"/>
          </a:xfrm>
          <a:prstGeom prst="roundRect">
            <a:avLst>
              <a:gd name="adj" fmla="val 4079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8136650" y="1709925"/>
            <a:ext cx="3480900" cy="4514100"/>
          </a:xfrm>
          <a:prstGeom prst="roundRect">
            <a:avLst>
              <a:gd name="adj" fmla="val 4064"/>
            </a:avLst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body" idx="3"/>
          </p:nvPr>
        </p:nvSpPr>
        <p:spPr>
          <a:xfrm>
            <a:off x="4527650" y="1911100"/>
            <a:ext cx="31401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body" idx="4"/>
          </p:nvPr>
        </p:nvSpPr>
        <p:spPr>
          <a:xfrm>
            <a:off x="8307050" y="1911100"/>
            <a:ext cx="31398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92" name="Google Shape;392;p40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5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95" name="Google Shape;395;p40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5 - Blank - Basic Two Line Title — Subtitle">
  <p:cSld name="Basic_4_1_3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6075" y="430650"/>
            <a:ext cx="7260300" cy="105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576075" y="1512690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5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4 - Cards with Circles - 4-Up - C">
  <p:cSld name="Basic_4_1_3_1_1_1_1_1_1_1_1_1_1_1_1_1_1_1_3_1_1_1">
    <p:bg>
      <p:bgPr>
        <a:solidFill>
          <a:srgbClr val="0E352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body" idx="1"/>
          </p:nvPr>
        </p:nvSpPr>
        <p:spPr>
          <a:xfrm>
            <a:off x="3410700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41" title="alt=&quot;&quot;"/>
          <p:cNvSpPr/>
          <p:nvPr/>
        </p:nvSpPr>
        <p:spPr>
          <a:xfrm>
            <a:off x="8711100" y="0"/>
            <a:ext cx="3479372" cy="3227377"/>
          </a:xfrm>
          <a:custGeom>
            <a:avLst/>
            <a:gdLst/>
            <a:ahLst/>
            <a:cxnLst/>
            <a:rect l="l" t="t" r="r" b="b"/>
            <a:pathLst>
              <a:path w="2586894" h="2399537" extrusionOk="0">
                <a:moveTo>
                  <a:pt x="2586895" y="0"/>
                </a:moveTo>
                <a:lnTo>
                  <a:pt x="266891" y="0"/>
                </a:lnTo>
                <a:cubicBezTo>
                  <a:pt x="98489" y="246317"/>
                  <a:pt x="0" y="544068"/>
                  <a:pt x="0" y="864965"/>
                </a:cubicBezTo>
                <a:cubicBezTo>
                  <a:pt x="0" y="1712500"/>
                  <a:pt x="687038" y="2399538"/>
                  <a:pt x="1534573" y="2399538"/>
                </a:cubicBezTo>
                <a:cubicBezTo>
                  <a:pt x="1941957" y="2399538"/>
                  <a:pt x="2312194" y="2240756"/>
                  <a:pt x="2586895" y="1981772"/>
                </a:cubicBezTo>
                <a:lnTo>
                  <a:pt x="2586895" y="0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0" y="4912925"/>
            <a:ext cx="2903983" cy="1945369"/>
          </a:xfrm>
          <a:custGeom>
            <a:avLst/>
            <a:gdLst/>
            <a:ahLst/>
            <a:cxnLst/>
            <a:rect l="l" t="t" r="r" b="b"/>
            <a:pathLst>
              <a:path w="2159095" h="1446371" extrusionOk="0">
                <a:moveTo>
                  <a:pt x="0" y="1446371"/>
                </a:moveTo>
                <a:lnTo>
                  <a:pt x="2159095" y="1446371"/>
                </a:lnTo>
                <a:cubicBezTo>
                  <a:pt x="2113442" y="639890"/>
                  <a:pt x="1446054" y="0"/>
                  <a:pt x="629344" y="0"/>
                </a:cubicBezTo>
                <a:cubicBezTo>
                  <a:pt x="405074" y="0"/>
                  <a:pt x="192027" y="48292"/>
                  <a:pt x="0" y="135065"/>
                </a:cubicBezTo>
                <a:lnTo>
                  <a:pt x="0" y="1446371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6244075" y="1709925"/>
            <a:ext cx="25350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3412500" y="1709925"/>
            <a:ext cx="25311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9069575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577850" y="1709925"/>
            <a:ext cx="2540400" cy="4514100"/>
          </a:xfrm>
          <a:prstGeom prst="roundRect">
            <a:avLst>
              <a:gd name="adj" fmla="val 52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p41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2"/>
          </p:nvPr>
        </p:nvSpPr>
        <p:spPr>
          <a:xfrm>
            <a:off x="748175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3"/>
          </p:nvPr>
        </p:nvSpPr>
        <p:spPr>
          <a:xfrm>
            <a:off x="3573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body" idx="4"/>
          </p:nvPr>
        </p:nvSpPr>
        <p:spPr>
          <a:xfrm>
            <a:off x="63992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body" idx="5"/>
          </p:nvPr>
        </p:nvSpPr>
        <p:spPr>
          <a:xfrm>
            <a:off x="9224750" y="1911100"/>
            <a:ext cx="2222400" cy="41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ant Garde Demi SFDC"/>
              <a:buNone/>
              <a:defRPr sz="3200">
                <a:solidFill>
                  <a:schemeClr val="l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subTitle" idx="6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8761"/>
            <a:ext cx="2468875" cy="93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1 - Split Screen - Left - A">
  <p:cSld name="CUSTOM_1_4">
    <p:bg>
      <p:bgPr>
        <a:solidFill>
          <a:srgbClr val="CFE9FE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 title="alt=&quot;&quot;"/>
          <p:cNvSpPr/>
          <p:nvPr/>
        </p:nvSpPr>
        <p:spPr>
          <a:xfrm flipH="1">
            <a:off x="0" y="-1"/>
            <a:ext cx="6551855" cy="6855929"/>
          </a:xfrm>
          <a:custGeom>
            <a:avLst/>
            <a:gdLst/>
            <a:ahLst/>
            <a:cxnLst/>
            <a:rect l="l" t="t" r="r" b="b"/>
            <a:pathLst>
              <a:path w="6551855" h="6855929" extrusionOk="0">
                <a:moveTo>
                  <a:pt x="6551856" y="0"/>
                </a:moveTo>
                <a:lnTo>
                  <a:pt x="1432889" y="0"/>
                </a:lnTo>
                <a:cubicBezTo>
                  <a:pt x="548347" y="873369"/>
                  <a:pt x="0" y="2086615"/>
                  <a:pt x="0" y="3427965"/>
                </a:cubicBezTo>
                <a:cubicBezTo>
                  <a:pt x="0" y="4769314"/>
                  <a:pt x="548347" y="5982560"/>
                  <a:pt x="1432889" y="6855929"/>
                </a:cubicBezTo>
                <a:lnTo>
                  <a:pt x="6551856" y="6855929"/>
                </a:lnTo>
                <a:lnTo>
                  <a:pt x="6551856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2" title="alt=&quot;&quot;"/>
          <p:cNvSpPr/>
          <p:nvPr/>
        </p:nvSpPr>
        <p:spPr>
          <a:xfrm flipH="1">
            <a:off x="7980647" y="3081403"/>
            <a:ext cx="4206398" cy="3780065"/>
          </a:xfrm>
          <a:custGeom>
            <a:avLst/>
            <a:gdLst/>
            <a:ahLst/>
            <a:cxnLst/>
            <a:rect l="l" t="t" r="r" b="b"/>
            <a:pathLst>
              <a:path w="4206398" h="3780065" extrusionOk="0">
                <a:moveTo>
                  <a:pt x="0" y="3780065"/>
                </a:moveTo>
                <a:lnTo>
                  <a:pt x="4203827" y="3780065"/>
                </a:lnTo>
                <a:cubicBezTo>
                  <a:pt x="4205370" y="3736390"/>
                  <a:pt x="4206399" y="3692587"/>
                  <a:pt x="4206399" y="3648527"/>
                </a:cubicBezTo>
                <a:cubicBezTo>
                  <a:pt x="4206399" y="1633443"/>
                  <a:pt x="2570913" y="0"/>
                  <a:pt x="553436" y="0"/>
                </a:cubicBezTo>
                <a:cubicBezTo>
                  <a:pt x="365271" y="0"/>
                  <a:pt x="180449" y="14259"/>
                  <a:pt x="0" y="41620"/>
                </a:cubicBezTo>
                <a:lnTo>
                  <a:pt x="0" y="3780065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42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2"/>
          <p:cNvSpPr txBox="1">
            <a:spLocks noGrp="1"/>
          </p:cNvSpPr>
          <p:nvPr>
            <p:ph type="title"/>
          </p:nvPr>
        </p:nvSpPr>
        <p:spPr>
          <a:xfrm>
            <a:off x="576075" y="1086130"/>
            <a:ext cx="5043900" cy="28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1"/>
          </p:nvPr>
        </p:nvSpPr>
        <p:spPr>
          <a:xfrm>
            <a:off x="576075" y="4028124"/>
            <a:ext cx="5043900" cy="20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418" name="Google Shape;418;p42"/>
          <p:cNvGrpSpPr/>
          <p:nvPr/>
        </p:nvGrpSpPr>
        <p:grpSpPr>
          <a:xfrm>
            <a:off x="8490945" y="5794637"/>
            <a:ext cx="3696100" cy="1064200"/>
            <a:chOff x="8490945" y="5794637"/>
            <a:chExt cx="3696100" cy="1064200"/>
          </a:xfrm>
        </p:grpSpPr>
        <p:pic>
          <p:nvPicPr>
            <p:cNvPr id="419" name="Google Shape;419;p42" title="alt=&quot;&quot;"/>
            <p:cNvPicPr preferRelativeResize="0"/>
            <p:nvPr/>
          </p:nvPicPr>
          <p:blipFill rotWithShape="1">
            <a:blip r:embed="rId3">
              <a:alphaModFix/>
            </a:blip>
            <a:srcRect b="9428"/>
            <a:stretch/>
          </p:blipFill>
          <p:spPr>
            <a:xfrm rot="5">
              <a:off x="8490945" y="5999329"/>
              <a:ext cx="2927399" cy="858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2" title="alt=&quot;&quot;"/>
            <p:cNvPicPr preferRelativeResize="0"/>
            <p:nvPr/>
          </p:nvPicPr>
          <p:blipFill rotWithShape="1">
            <a:blip r:embed="rId4">
              <a:alphaModFix/>
            </a:blip>
            <a:srcRect l="19156" t="21979" r="31986" b="38630"/>
            <a:stretch/>
          </p:blipFill>
          <p:spPr>
            <a:xfrm>
              <a:off x="10330873" y="5794637"/>
              <a:ext cx="1856172" cy="106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2 - Split Screen - Left - B">
  <p:cSld name="CUSTOM_1_4_2_2">
    <p:bg>
      <p:bgPr>
        <a:solidFill>
          <a:schemeClr val="accen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 title="alt=&quot;&quot;"/>
          <p:cNvSpPr/>
          <p:nvPr/>
        </p:nvSpPr>
        <p:spPr>
          <a:xfrm flipH="1">
            <a:off x="7980647" y="3081403"/>
            <a:ext cx="4206398" cy="3780065"/>
          </a:xfrm>
          <a:custGeom>
            <a:avLst/>
            <a:gdLst/>
            <a:ahLst/>
            <a:cxnLst/>
            <a:rect l="l" t="t" r="r" b="b"/>
            <a:pathLst>
              <a:path w="4206398" h="3780065" extrusionOk="0">
                <a:moveTo>
                  <a:pt x="0" y="3780065"/>
                </a:moveTo>
                <a:lnTo>
                  <a:pt x="4203827" y="3780065"/>
                </a:lnTo>
                <a:cubicBezTo>
                  <a:pt x="4205370" y="3736390"/>
                  <a:pt x="4206399" y="3692587"/>
                  <a:pt x="4206399" y="3648527"/>
                </a:cubicBezTo>
                <a:cubicBezTo>
                  <a:pt x="4206399" y="1633443"/>
                  <a:pt x="2570913" y="0"/>
                  <a:pt x="553436" y="0"/>
                </a:cubicBezTo>
                <a:cubicBezTo>
                  <a:pt x="365271" y="0"/>
                  <a:pt x="180449" y="14259"/>
                  <a:pt x="0" y="41620"/>
                </a:cubicBezTo>
                <a:lnTo>
                  <a:pt x="0" y="378006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 title="alt=&quot;&quot;"/>
          <p:cNvSpPr/>
          <p:nvPr/>
        </p:nvSpPr>
        <p:spPr>
          <a:xfrm flipH="1">
            <a:off x="0" y="-1"/>
            <a:ext cx="6551855" cy="6855929"/>
          </a:xfrm>
          <a:custGeom>
            <a:avLst/>
            <a:gdLst/>
            <a:ahLst/>
            <a:cxnLst/>
            <a:rect l="l" t="t" r="r" b="b"/>
            <a:pathLst>
              <a:path w="6551855" h="6855929" extrusionOk="0">
                <a:moveTo>
                  <a:pt x="6551856" y="0"/>
                </a:moveTo>
                <a:lnTo>
                  <a:pt x="1432889" y="0"/>
                </a:lnTo>
                <a:cubicBezTo>
                  <a:pt x="548347" y="873369"/>
                  <a:pt x="0" y="2086615"/>
                  <a:pt x="0" y="3427965"/>
                </a:cubicBezTo>
                <a:cubicBezTo>
                  <a:pt x="0" y="4769314"/>
                  <a:pt x="548347" y="5982560"/>
                  <a:pt x="1432889" y="6855929"/>
                </a:cubicBezTo>
                <a:lnTo>
                  <a:pt x="6551856" y="6855929"/>
                </a:lnTo>
                <a:lnTo>
                  <a:pt x="65518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43" title="alt=&quot;&quot;"/>
          <p:cNvPicPr preferRelativeResize="0"/>
          <p:nvPr/>
        </p:nvPicPr>
        <p:blipFill rotWithShape="1">
          <a:blip r:embed="rId2">
            <a:alphaModFix/>
          </a:blip>
          <a:srcRect b="9428"/>
          <a:stretch/>
        </p:blipFill>
        <p:spPr>
          <a:xfrm rot="5">
            <a:off x="8490945" y="5999329"/>
            <a:ext cx="2927399" cy="85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>
            <a:spLocks noGrp="1"/>
          </p:cNvSpPr>
          <p:nvPr>
            <p:ph type="subTitle" idx="1"/>
          </p:nvPr>
        </p:nvSpPr>
        <p:spPr>
          <a:xfrm>
            <a:off x="576075" y="4028124"/>
            <a:ext cx="5043900" cy="20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576075" y="1086130"/>
            <a:ext cx="5043900" cy="28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428" name="Google Shape;428;p43" title="alt=&quot;&quot;"/>
          <p:cNvPicPr preferRelativeResize="0"/>
          <p:nvPr/>
        </p:nvPicPr>
        <p:blipFill rotWithShape="1">
          <a:blip r:embed="rId4">
            <a:alphaModFix/>
          </a:blip>
          <a:srcRect l="19156" t="21979" r="31986" b="38630"/>
          <a:stretch/>
        </p:blipFill>
        <p:spPr>
          <a:xfrm>
            <a:off x="10330873" y="5794637"/>
            <a:ext cx="1856172" cy="10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3 - Split Screen - Left - C">
  <p:cSld name="CUSTOM_1_4_3">
    <p:bg>
      <p:bgPr>
        <a:solidFill>
          <a:srgbClr val="0E3522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 title="alt=&quot;&quot;"/>
          <p:cNvSpPr/>
          <p:nvPr/>
        </p:nvSpPr>
        <p:spPr>
          <a:xfrm flipH="1">
            <a:off x="7980647" y="3081403"/>
            <a:ext cx="4206398" cy="3780065"/>
          </a:xfrm>
          <a:custGeom>
            <a:avLst/>
            <a:gdLst/>
            <a:ahLst/>
            <a:cxnLst/>
            <a:rect l="l" t="t" r="r" b="b"/>
            <a:pathLst>
              <a:path w="4206398" h="3780065" extrusionOk="0">
                <a:moveTo>
                  <a:pt x="0" y="3780065"/>
                </a:moveTo>
                <a:lnTo>
                  <a:pt x="4203827" y="3780065"/>
                </a:lnTo>
                <a:cubicBezTo>
                  <a:pt x="4205370" y="3736390"/>
                  <a:pt x="4206399" y="3692587"/>
                  <a:pt x="4206399" y="3648527"/>
                </a:cubicBezTo>
                <a:cubicBezTo>
                  <a:pt x="4206399" y="1633443"/>
                  <a:pt x="2570913" y="0"/>
                  <a:pt x="553436" y="0"/>
                </a:cubicBezTo>
                <a:cubicBezTo>
                  <a:pt x="365271" y="0"/>
                  <a:pt x="180449" y="14259"/>
                  <a:pt x="0" y="41620"/>
                </a:cubicBezTo>
                <a:lnTo>
                  <a:pt x="0" y="3780065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4" title="alt=&quot;&quot;"/>
          <p:cNvSpPr/>
          <p:nvPr/>
        </p:nvSpPr>
        <p:spPr>
          <a:xfrm flipH="1">
            <a:off x="0" y="-1"/>
            <a:ext cx="6551855" cy="6855929"/>
          </a:xfrm>
          <a:custGeom>
            <a:avLst/>
            <a:gdLst/>
            <a:ahLst/>
            <a:cxnLst/>
            <a:rect l="l" t="t" r="r" b="b"/>
            <a:pathLst>
              <a:path w="6551855" h="6855929" extrusionOk="0">
                <a:moveTo>
                  <a:pt x="6551856" y="0"/>
                </a:moveTo>
                <a:lnTo>
                  <a:pt x="1432889" y="0"/>
                </a:lnTo>
                <a:cubicBezTo>
                  <a:pt x="548347" y="873369"/>
                  <a:pt x="0" y="2086615"/>
                  <a:pt x="0" y="3427965"/>
                </a:cubicBezTo>
                <a:cubicBezTo>
                  <a:pt x="0" y="4769314"/>
                  <a:pt x="548347" y="5982560"/>
                  <a:pt x="1432889" y="6855929"/>
                </a:cubicBezTo>
                <a:lnTo>
                  <a:pt x="6551856" y="6855929"/>
                </a:lnTo>
                <a:lnTo>
                  <a:pt x="6551856" y="0"/>
                </a:lnTo>
                <a:close/>
              </a:path>
            </a:pathLst>
          </a:custGeom>
          <a:solidFill>
            <a:srgbClr val="226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44" title="alt=&quot;&quot;"/>
          <p:cNvPicPr preferRelativeResize="0"/>
          <p:nvPr/>
        </p:nvPicPr>
        <p:blipFill rotWithShape="1">
          <a:blip r:embed="rId2">
            <a:alphaModFix/>
          </a:blip>
          <a:srcRect b="9428"/>
          <a:stretch/>
        </p:blipFill>
        <p:spPr>
          <a:xfrm rot="5">
            <a:off x="8490945" y="5999329"/>
            <a:ext cx="2927399" cy="85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 txBox="1">
            <a:spLocks noGrp="1"/>
          </p:cNvSpPr>
          <p:nvPr>
            <p:ph type="title"/>
          </p:nvPr>
        </p:nvSpPr>
        <p:spPr>
          <a:xfrm>
            <a:off x="576075" y="1086130"/>
            <a:ext cx="5043900" cy="28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5" name="Google Shape;435;p44"/>
          <p:cNvSpPr txBox="1">
            <a:spLocks noGrp="1"/>
          </p:cNvSpPr>
          <p:nvPr>
            <p:ph type="subTitle" idx="1"/>
          </p:nvPr>
        </p:nvSpPr>
        <p:spPr>
          <a:xfrm>
            <a:off x="576075" y="4028124"/>
            <a:ext cx="5043900" cy="20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36" name="Google Shape;436;p44" title="alt=&quot;&quot;"/>
          <p:cNvPicPr preferRelativeResize="0"/>
          <p:nvPr/>
        </p:nvPicPr>
        <p:blipFill rotWithShape="1">
          <a:blip r:embed="rId4">
            <a:alphaModFix/>
          </a:blip>
          <a:srcRect l="19156" t="21979" r="31986" b="38630"/>
          <a:stretch/>
        </p:blipFill>
        <p:spPr>
          <a:xfrm>
            <a:off x="10330873" y="5794637"/>
            <a:ext cx="1856172" cy="10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4 - Quote or Big Idea - A">
  <p:cSld name="CUSTOM_2">
    <p:bg>
      <p:bgPr>
        <a:solidFill>
          <a:srgbClr val="EAF5FE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 title="alt=&quot;&quot;"/>
          <p:cNvSpPr/>
          <p:nvPr/>
        </p:nvSpPr>
        <p:spPr>
          <a:xfrm>
            <a:off x="0" y="565446"/>
            <a:ext cx="10645398" cy="6289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73" y="0"/>
                </a:moveTo>
                <a:cubicBezTo>
                  <a:pt x="5173" y="0"/>
                  <a:pt x="2374" y="1452"/>
                  <a:pt x="0" y="4348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391" y="16200"/>
                  <a:pt x="20071" y="10900"/>
                  <a:pt x="17632" y="6773"/>
                </a:cubicBezTo>
                <a:cubicBezTo>
                  <a:pt x="14965" y="2258"/>
                  <a:pt x="11469" y="0"/>
                  <a:pt x="7973" y="0"/>
                </a:cubicBez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>
            <a:spLocks noGrp="1"/>
          </p:cNvSpPr>
          <p:nvPr>
            <p:ph type="title"/>
          </p:nvPr>
        </p:nvSpPr>
        <p:spPr>
          <a:xfrm>
            <a:off x="1521850" y="1876050"/>
            <a:ext cx="6313200" cy="31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D60"/>
              </a:buClr>
              <a:buSzPts val="3200"/>
              <a:buNone/>
              <a:defRPr sz="3200">
                <a:solidFill>
                  <a:srgbClr val="032D6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40" name="Google Shape;440;p45"/>
          <p:cNvSpPr txBox="1">
            <a:spLocks noGrp="1"/>
          </p:cNvSpPr>
          <p:nvPr>
            <p:ph type="subTitle" idx="1"/>
          </p:nvPr>
        </p:nvSpPr>
        <p:spPr>
          <a:xfrm>
            <a:off x="1521850" y="5085175"/>
            <a:ext cx="6289500" cy="7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032D60"/>
              </a:buClr>
              <a:buSzPts val="2200"/>
              <a:buNone/>
              <a:defRPr sz="2200">
                <a:solidFill>
                  <a:srgbClr val="032D60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 b="1"/>
            </a:lvl2pPr>
            <a:lvl3pPr lvl="2" rtl="0">
              <a:spcBef>
                <a:spcPts val="9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900"/>
              </a:spcBef>
              <a:spcAft>
                <a:spcPts val="9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41" name="Google Shape;441;p45"/>
          <p:cNvSpPr/>
          <p:nvPr/>
        </p:nvSpPr>
        <p:spPr>
          <a:xfrm>
            <a:off x="587497" y="556024"/>
            <a:ext cx="1279200" cy="1280100"/>
          </a:xfrm>
          <a:prstGeom prst="roundRect">
            <a:avLst>
              <a:gd name="adj" fmla="val 50000"/>
            </a:avLst>
          </a:prstGeom>
          <a:solidFill>
            <a:srgbClr val="FEFEFD"/>
          </a:solidFill>
          <a:ln>
            <a:noFill/>
          </a:ln>
          <a:effectLst>
            <a:outerShdw blurRad="171450" dist="76200" dir="3600000" algn="t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45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49" y="924822"/>
            <a:ext cx="636700" cy="54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 title="Appy vignette"/>
          <p:cNvPicPr preferRelativeResize="0"/>
          <p:nvPr/>
        </p:nvPicPr>
        <p:blipFill rotWithShape="1">
          <a:blip r:embed="rId4">
            <a:alphaModFix/>
          </a:blip>
          <a:srcRect l="-14876" t="-1210" b="1209"/>
          <a:stretch/>
        </p:blipFill>
        <p:spPr>
          <a:xfrm>
            <a:off x="6969325" y="2987750"/>
            <a:ext cx="5228654" cy="38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6 - Quote or Big Idea - C">
  <p:cSld name="CUSTOM_2_3">
    <p:bg>
      <p:bgPr>
        <a:solidFill>
          <a:srgbClr val="EAF5FE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/>
          <p:nvPr/>
        </p:nvSpPr>
        <p:spPr>
          <a:xfrm>
            <a:off x="0" y="565446"/>
            <a:ext cx="10645398" cy="6289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73" y="0"/>
                </a:moveTo>
                <a:cubicBezTo>
                  <a:pt x="5173" y="0"/>
                  <a:pt x="2374" y="1452"/>
                  <a:pt x="0" y="4348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391" y="16200"/>
                  <a:pt x="20071" y="10900"/>
                  <a:pt x="17632" y="6773"/>
                </a:cubicBezTo>
                <a:cubicBezTo>
                  <a:pt x="14965" y="2258"/>
                  <a:pt x="11469" y="0"/>
                  <a:pt x="7973" y="0"/>
                </a:cubicBez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587497" y="556024"/>
            <a:ext cx="1279200" cy="1280100"/>
          </a:xfrm>
          <a:prstGeom prst="roundRect">
            <a:avLst>
              <a:gd name="adj" fmla="val 50000"/>
            </a:avLst>
          </a:prstGeom>
          <a:solidFill>
            <a:srgbClr val="FEFEFD"/>
          </a:solidFill>
          <a:ln>
            <a:noFill/>
          </a:ln>
          <a:effectLst>
            <a:outerShdw blurRad="171450" dist="76200" dir="3600000" algn="t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6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49" y="924822"/>
            <a:ext cx="636700" cy="54250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6"/>
          <p:cNvSpPr txBox="1">
            <a:spLocks noGrp="1"/>
          </p:cNvSpPr>
          <p:nvPr>
            <p:ph type="title"/>
          </p:nvPr>
        </p:nvSpPr>
        <p:spPr>
          <a:xfrm>
            <a:off x="1521850" y="1876050"/>
            <a:ext cx="6313200" cy="31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D60"/>
              </a:buClr>
              <a:buSzPts val="3200"/>
              <a:buNone/>
              <a:defRPr sz="3200">
                <a:solidFill>
                  <a:srgbClr val="032D6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51" name="Google Shape;451;p46"/>
          <p:cNvSpPr txBox="1">
            <a:spLocks noGrp="1"/>
          </p:cNvSpPr>
          <p:nvPr>
            <p:ph type="subTitle" idx="1"/>
          </p:nvPr>
        </p:nvSpPr>
        <p:spPr>
          <a:xfrm>
            <a:off x="1521850" y="5085175"/>
            <a:ext cx="6289500" cy="7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032D60"/>
              </a:buClr>
              <a:buSzPts val="2200"/>
              <a:buNone/>
              <a:defRPr sz="2200">
                <a:solidFill>
                  <a:srgbClr val="032D60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 b="1"/>
            </a:lvl2pPr>
            <a:lvl3pPr lvl="2" rtl="0">
              <a:spcBef>
                <a:spcPts val="9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900"/>
              </a:spcBef>
              <a:spcAft>
                <a:spcPts val="9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5 - Quote or Big Idea - B">
  <p:cSld name="CUSTOM_2_2">
    <p:bg>
      <p:bgPr>
        <a:solidFill>
          <a:srgbClr val="FEF3D9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 title="alt=&quot;&quot;"/>
          <p:cNvSpPr/>
          <p:nvPr/>
        </p:nvSpPr>
        <p:spPr>
          <a:xfrm>
            <a:off x="0" y="565446"/>
            <a:ext cx="10645398" cy="6289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973" y="0"/>
                </a:moveTo>
                <a:cubicBezTo>
                  <a:pt x="5173" y="0"/>
                  <a:pt x="2374" y="1452"/>
                  <a:pt x="0" y="4348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391" y="16200"/>
                  <a:pt x="20071" y="10900"/>
                  <a:pt x="17632" y="6773"/>
                </a:cubicBezTo>
                <a:cubicBezTo>
                  <a:pt x="14965" y="2258"/>
                  <a:pt x="11469" y="0"/>
                  <a:pt x="7973" y="0"/>
                </a:cubicBezTo>
                <a:close/>
              </a:path>
            </a:pathLst>
          </a:custGeom>
          <a:solidFill>
            <a:srgbClr val="FFE3A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587497" y="556024"/>
            <a:ext cx="1279200" cy="1280100"/>
          </a:xfrm>
          <a:prstGeom prst="roundRect">
            <a:avLst>
              <a:gd name="adj" fmla="val 50000"/>
            </a:avLst>
          </a:prstGeom>
          <a:solidFill>
            <a:srgbClr val="FEFEFD"/>
          </a:solidFill>
          <a:ln>
            <a:noFill/>
          </a:ln>
          <a:effectLst>
            <a:outerShdw blurRad="171450" dist="76200" dir="3600000" algn="t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1521850" y="1876050"/>
            <a:ext cx="6313200" cy="31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D60"/>
              </a:buClr>
              <a:buSzPts val="3200"/>
              <a:buNone/>
              <a:defRPr sz="3200">
                <a:solidFill>
                  <a:srgbClr val="032D6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ubTitle" idx="1"/>
          </p:nvPr>
        </p:nvSpPr>
        <p:spPr>
          <a:xfrm>
            <a:off x="1521850" y="5085175"/>
            <a:ext cx="6289500" cy="7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032D60"/>
              </a:buClr>
              <a:buSzPts val="2200"/>
              <a:buNone/>
              <a:defRPr sz="2200">
                <a:solidFill>
                  <a:srgbClr val="032D60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 b="1"/>
            </a:lvl2pPr>
            <a:lvl3pPr lvl="2" rtl="0">
              <a:spcBef>
                <a:spcPts val="900"/>
              </a:spcBef>
              <a:spcAft>
                <a:spcPts val="0"/>
              </a:spcAft>
              <a:buSzPts val="1600"/>
              <a:buNone/>
              <a:defRPr b="1"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900"/>
              </a:spcBef>
              <a:spcAft>
                <a:spcPts val="9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pic>
        <p:nvPicPr>
          <p:cNvPr id="457" name="Google Shape;457;p47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49" y="924822"/>
            <a:ext cx="636700" cy="54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 title="Appy vignette"/>
          <p:cNvPicPr preferRelativeResize="0"/>
          <p:nvPr/>
        </p:nvPicPr>
        <p:blipFill rotWithShape="1">
          <a:blip r:embed="rId4">
            <a:alphaModFix/>
          </a:blip>
          <a:srcRect l="-14876" t="-1210" b="1209"/>
          <a:stretch/>
        </p:blipFill>
        <p:spPr>
          <a:xfrm>
            <a:off x="6969325" y="2987750"/>
            <a:ext cx="5228654" cy="38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2 - Statement Slide - B">
  <p:cSld name="Basic_4_1_1_1_1_1_1_1_1_1_2"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>
            <a:spLocks noGrp="1"/>
          </p:cNvSpPr>
          <p:nvPr>
            <p:ph type="title"/>
          </p:nvPr>
        </p:nvSpPr>
        <p:spPr>
          <a:xfrm>
            <a:off x="576075" y="508300"/>
            <a:ext cx="63150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200">
                <a:solidFill>
                  <a:schemeClr val="accen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subTitle" idx="1"/>
          </p:nvPr>
        </p:nvSpPr>
        <p:spPr>
          <a:xfrm>
            <a:off x="576075" y="4105649"/>
            <a:ext cx="6315000" cy="19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3" name="Google Shape;463;p48" title="alt=&quot;&quot;"/>
          <p:cNvSpPr/>
          <p:nvPr/>
        </p:nvSpPr>
        <p:spPr>
          <a:xfrm>
            <a:off x="9053550" y="774725"/>
            <a:ext cx="1750500" cy="1750200"/>
          </a:xfrm>
          <a:prstGeom prst="ellipse">
            <a:avLst/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8" title="alt=&quot;&quot;"/>
          <p:cNvSpPr/>
          <p:nvPr/>
        </p:nvSpPr>
        <p:spPr>
          <a:xfrm>
            <a:off x="8398850" y="266700"/>
            <a:ext cx="586800" cy="586800"/>
          </a:xfrm>
          <a:prstGeom prst="ellipse">
            <a:avLst/>
          </a:prstGeom>
          <a:solidFill>
            <a:srgbClr val="EAF5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48" title="alt=&quot;&quot;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8" title="Waterfall vignet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63" y="1449244"/>
            <a:ext cx="3566160" cy="470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8" title="alt=&quot;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4046" y="2944950"/>
            <a:ext cx="505658" cy="4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3 - Statement - C">
  <p:cSld name="CUSTOM_3">
    <p:bg>
      <p:bgPr>
        <a:solidFill>
          <a:srgbClr val="CFE9FE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>
            <a:spLocks noGrp="1"/>
          </p:cNvSpPr>
          <p:nvPr>
            <p:ph type="title"/>
          </p:nvPr>
        </p:nvSpPr>
        <p:spPr>
          <a:xfrm>
            <a:off x="2464133" y="328658"/>
            <a:ext cx="72513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70" name="Google Shape;470;p49"/>
          <p:cNvSpPr txBox="1">
            <a:spLocks noGrp="1"/>
          </p:cNvSpPr>
          <p:nvPr>
            <p:ph type="subTitle" idx="1"/>
          </p:nvPr>
        </p:nvSpPr>
        <p:spPr>
          <a:xfrm>
            <a:off x="1513275" y="1739252"/>
            <a:ext cx="9162300" cy="22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71" name="Google Shape;471;p49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9"/>
          <p:cNvGrpSpPr/>
          <p:nvPr/>
        </p:nvGrpSpPr>
        <p:grpSpPr>
          <a:xfrm>
            <a:off x="-93" y="2490052"/>
            <a:ext cx="12188744" cy="4387593"/>
            <a:chOff x="1523475" y="3773602"/>
            <a:chExt cx="7043481" cy="2535448"/>
          </a:xfrm>
        </p:grpSpPr>
        <p:pic>
          <p:nvPicPr>
            <p:cNvPr id="473" name="Google Shape;473;p49" title="alt=&quot;&quo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6725" y="3773602"/>
              <a:ext cx="3520231" cy="253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49" title="alt=&quot;&quot;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475" y="3773602"/>
              <a:ext cx="3523905" cy="2535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2 - Panelist Slide - 4-Up">
  <p:cSld name="Basic_4_1_1_1_1_1_1_2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50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79" name="Google Shape;47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3975" y="5584987"/>
            <a:ext cx="1374850" cy="127394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 txBox="1">
            <a:spLocks noGrp="1"/>
          </p:cNvSpPr>
          <p:nvPr>
            <p:ph type="body" idx="3"/>
          </p:nvPr>
        </p:nvSpPr>
        <p:spPr>
          <a:xfrm>
            <a:off x="9070848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81" name="Google Shape;481;p50"/>
          <p:cNvSpPr txBox="1">
            <a:spLocks noGrp="1"/>
          </p:cNvSpPr>
          <p:nvPr>
            <p:ph type="body" idx="4"/>
          </p:nvPr>
        </p:nvSpPr>
        <p:spPr>
          <a:xfrm>
            <a:off x="624535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82" name="Google Shape;482;p50"/>
          <p:cNvSpPr txBox="1">
            <a:spLocks noGrp="1"/>
          </p:cNvSpPr>
          <p:nvPr>
            <p:ph type="body" idx="5"/>
          </p:nvPr>
        </p:nvSpPr>
        <p:spPr>
          <a:xfrm>
            <a:off x="341071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6"/>
          </p:nvPr>
        </p:nvSpPr>
        <p:spPr>
          <a:xfrm>
            <a:off x="57607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484" name="Google Shape;484;p50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>
            <a:spLocks noGrp="1"/>
          </p:cNvSpPr>
          <p:nvPr>
            <p:ph type="pic" idx="7"/>
          </p:nvPr>
        </p:nvSpPr>
        <p:spPr>
          <a:xfrm>
            <a:off x="705050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6" name="Google Shape;486;p50"/>
          <p:cNvSpPr>
            <a:spLocks noGrp="1"/>
          </p:cNvSpPr>
          <p:nvPr>
            <p:ph type="pic" idx="8"/>
          </p:nvPr>
        </p:nvSpPr>
        <p:spPr>
          <a:xfrm>
            <a:off x="3537025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7" name="Google Shape;487;p50"/>
          <p:cNvSpPr>
            <a:spLocks noGrp="1"/>
          </p:cNvSpPr>
          <p:nvPr>
            <p:ph type="pic" idx="9"/>
          </p:nvPr>
        </p:nvSpPr>
        <p:spPr>
          <a:xfrm>
            <a:off x="6369000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8" name="Google Shape;488;p50"/>
          <p:cNvSpPr>
            <a:spLocks noGrp="1"/>
          </p:cNvSpPr>
          <p:nvPr>
            <p:ph type="pic" idx="13"/>
          </p:nvPr>
        </p:nvSpPr>
        <p:spPr>
          <a:xfrm>
            <a:off x="9250925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2 - Blank -  2 Column">
  <p:cSld name="Basic_4_1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576073" y="1783075"/>
            <a:ext cx="5367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45348" y="1783075"/>
            <a:ext cx="5367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6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3 - Panelist Slide - 5-Up">
  <p:cSld name="Basic_4_1_1_1_1_1_1_2_1_1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1" name="Google Shape;491;p51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492" name="Google Shape;492;p51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93" name="Google Shape;49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3975" y="5584987"/>
            <a:ext cx="1374850" cy="127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>
            <a:spLocks noGrp="1"/>
          </p:cNvSpPr>
          <p:nvPr>
            <p:ph type="pic" idx="3"/>
          </p:nvPr>
        </p:nvSpPr>
        <p:spPr>
          <a:xfrm>
            <a:off x="571500" y="1906300"/>
            <a:ext cx="1894200" cy="18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51"/>
          <p:cNvSpPr>
            <a:spLocks noGrp="1"/>
          </p:cNvSpPr>
          <p:nvPr>
            <p:ph type="pic" idx="4"/>
          </p:nvPr>
        </p:nvSpPr>
        <p:spPr>
          <a:xfrm>
            <a:off x="2857825" y="1906300"/>
            <a:ext cx="1894200" cy="18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51"/>
          <p:cNvSpPr>
            <a:spLocks noGrp="1"/>
          </p:cNvSpPr>
          <p:nvPr>
            <p:ph type="pic" idx="5"/>
          </p:nvPr>
        </p:nvSpPr>
        <p:spPr>
          <a:xfrm>
            <a:off x="5144150" y="1906300"/>
            <a:ext cx="1894200" cy="18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51"/>
          <p:cNvSpPr>
            <a:spLocks noGrp="1"/>
          </p:cNvSpPr>
          <p:nvPr>
            <p:ph type="pic" idx="6"/>
          </p:nvPr>
        </p:nvSpPr>
        <p:spPr>
          <a:xfrm>
            <a:off x="7430475" y="1906300"/>
            <a:ext cx="1894200" cy="18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51"/>
          <p:cNvSpPr>
            <a:spLocks noGrp="1"/>
          </p:cNvSpPr>
          <p:nvPr>
            <p:ph type="pic" idx="7"/>
          </p:nvPr>
        </p:nvSpPr>
        <p:spPr>
          <a:xfrm>
            <a:off x="9716800" y="1906300"/>
            <a:ext cx="1894200" cy="189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51"/>
          <p:cNvSpPr txBox="1">
            <a:spLocks noGrp="1"/>
          </p:cNvSpPr>
          <p:nvPr>
            <p:ph type="body" idx="8"/>
          </p:nvPr>
        </p:nvSpPr>
        <p:spPr>
          <a:xfrm>
            <a:off x="576072" y="4059936"/>
            <a:ext cx="18927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048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921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794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794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8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175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body" idx="9"/>
          </p:nvPr>
        </p:nvSpPr>
        <p:spPr>
          <a:xfrm>
            <a:off x="2862072" y="4059936"/>
            <a:ext cx="18927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048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921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794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794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8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175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body" idx="13"/>
          </p:nvPr>
        </p:nvSpPr>
        <p:spPr>
          <a:xfrm>
            <a:off x="5148072" y="4059936"/>
            <a:ext cx="18927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048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921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794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794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8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175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03" name="Google Shape;503;p51"/>
          <p:cNvSpPr txBox="1">
            <a:spLocks noGrp="1"/>
          </p:cNvSpPr>
          <p:nvPr>
            <p:ph type="body" idx="14"/>
          </p:nvPr>
        </p:nvSpPr>
        <p:spPr>
          <a:xfrm>
            <a:off x="7434072" y="4059936"/>
            <a:ext cx="18927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048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921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794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794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8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175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5"/>
          </p:nvPr>
        </p:nvSpPr>
        <p:spPr>
          <a:xfrm>
            <a:off x="9720072" y="4059936"/>
            <a:ext cx="18927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048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921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2794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794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8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175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175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1400"/>
              <a:buChar char="■"/>
              <a:defRPr sz="14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1 - Panelist Slide - 3-Up Final">
  <p:cSld name="Basic_4_1_1_1_1_1_1_2_1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3"/>
          </p:nvPr>
        </p:nvSpPr>
        <p:spPr>
          <a:xfrm>
            <a:off x="4352544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body" idx="4"/>
          </p:nvPr>
        </p:nvSpPr>
        <p:spPr>
          <a:xfrm>
            <a:off x="576072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511" name="Google Shape;511;p52"/>
          <p:cNvSpPr>
            <a:spLocks noGrp="1"/>
          </p:cNvSpPr>
          <p:nvPr>
            <p:ph type="pic" idx="5"/>
          </p:nvPr>
        </p:nvSpPr>
        <p:spPr>
          <a:xfrm>
            <a:off x="920050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2" name="Google Shape;512;p52"/>
          <p:cNvSpPr>
            <a:spLocks noGrp="1"/>
          </p:cNvSpPr>
          <p:nvPr>
            <p:ph type="pic" idx="6"/>
          </p:nvPr>
        </p:nvSpPr>
        <p:spPr>
          <a:xfrm>
            <a:off x="4696863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3" name="Google Shape;513;p52"/>
          <p:cNvSpPr>
            <a:spLocks noGrp="1"/>
          </p:cNvSpPr>
          <p:nvPr>
            <p:ph type="pic" idx="7"/>
          </p:nvPr>
        </p:nvSpPr>
        <p:spPr>
          <a:xfrm>
            <a:off x="8472838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514" name="Google Shape;514;p52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2" title="alt=&quot;&quot;"/>
          <p:cNvPicPr preferRelativeResize="0"/>
          <p:nvPr/>
        </p:nvPicPr>
        <p:blipFill rotWithShape="1">
          <a:blip r:embed="rId3">
            <a:alphaModFix/>
          </a:blip>
          <a:srcRect l="156" r="13045" b="438"/>
          <a:stretch/>
        </p:blipFill>
        <p:spPr>
          <a:xfrm>
            <a:off x="10813987" y="5573200"/>
            <a:ext cx="1374849" cy="12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2"/>
          <p:cNvSpPr txBox="1">
            <a:spLocks noGrp="1"/>
          </p:cNvSpPr>
          <p:nvPr>
            <p:ph type="body" idx="8"/>
          </p:nvPr>
        </p:nvSpPr>
        <p:spPr>
          <a:xfrm>
            <a:off x="8129016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1 - Speaker Slide - A">
  <p:cSld name="CUSTOM_3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>
            <a:spLocks noGrp="1"/>
          </p:cNvSpPr>
          <p:nvPr>
            <p:ph type="title"/>
          </p:nvPr>
        </p:nvSpPr>
        <p:spPr>
          <a:xfrm>
            <a:off x="576075" y="236829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19" name="Google Shape;519;p53"/>
          <p:cNvSpPr txBox="1">
            <a:spLocks noGrp="1"/>
          </p:cNvSpPr>
          <p:nvPr>
            <p:ph type="subTitle" idx="1"/>
          </p:nvPr>
        </p:nvSpPr>
        <p:spPr>
          <a:xfrm>
            <a:off x="576075" y="407822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53" title="alt=&quot;&quot;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1" name="Google Shape;521;p53" title="alt=&quot;&quot;"/>
          <p:cNvPicPr preferRelativeResize="0"/>
          <p:nvPr/>
        </p:nvPicPr>
        <p:blipFill rotWithShape="1">
          <a:blip r:embed="rId2">
            <a:alphaModFix amt="40000"/>
          </a:blip>
          <a:srcRect l="45355"/>
          <a:stretch/>
        </p:blipFill>
        <p:spPr>
          <a:xfrm flipH="1">
            <a:off x="9222500" y="1444875"/>
            <a:ext cx="2972200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68075">
            <a:off x="8526610" y="4371846"/>
            <a:ext cx="1205334" cy="13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3" title="Salesforce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3"/>
          <p:cNvSpPr>
            <a:spLocks noGrp="1"/>
          </p:cNvSpPr>
          <p:nvPr>
            <p:ph type="pic" idx="2"/>
          </p:nvPr>
        </p:nvSpPr>
        <p:spPr>
          <a:xfrm>
            <a:off x="6298750" y="1229750"/>
            <a:ext cx="3662100" cy="36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5" name="Google Shape;525;p53"/>
          <p:cNvSpPr>
            <a:spLocks noGrp="1"/>
          </p:cNvSpPr>
          <p:nvPr>
            <p:ph type="pic" idx="3"/>
          </p:nvPr>
        </p:nvSpPr>
        <p:spPr>
          <a:xfrm>
            <a:off x="9012250" y="3753050"/>
            <a:ext cx="1138800" cy="11388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2 - Speaker Slide - A">
  <p:cSld name="CUSTOM_3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>
            <a:spLocks noGrp="1"/>
          </p:cNvSpPr>
          <p:nvPr>
            <p:ph type="title"/>
          </p:nvPr>
        </p:nvSpPr>
        <p:spPr>
          <a:xfrm>
            <a:off x="576075" y="724171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8" name="Google Shape;528;p54"/>
          <p:cNvSpPr txBox="1">
            <a:spLocks noGrp="1"/>
          </p:cNvSpPr>
          <p:nvPr>
            <p:ph type="subTitle" idx="1"/>
          </p:nvPr>
        </p:nvSpPr>
        <p:spPr>
          <a:xfrm>
            <a:off x="576075" y="2434099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54"/>
          <p:cNvSpPr txBox="1">
            <a:spLocks noGrp="1"/>
          </p:cNvSpPr>
          <p:nvPr>
            <p:ph type="title" idx="2"/>
          </p:nvPr>
        </p:nvSpPr>
        <p:spPr>
          <a:xfrm>
            <a:off x="1404050" y="361534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0" name="Google Shape;530;p54"/>
          <p:cNvSpPr txBox="1">
            <a:spLocks noGrp="1"/>
          </p:cNvSpPr>
          <p:nvPr>
            <p:ph type="subTitle" idx="3"/>
          </p:nvPr>
        </p:nvSpPr>
        <p:spPr>
          <a:xfrm>
            <a:off x="1404050" y="532527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54" title="alt=&quot;&quot;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54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6755">
            <a:off x="5915608" y="372373"/>
            <a:ext cx="1205334" cy="13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 rotWithShape="1">
          <a:blip r:embed="rId3">
            <a:alphaModFix amt="40000"/>
          </a:blip>
          <a:srcRect l="45462"/>
          <a:stretch/>
        </p:blipFill>
        <p:spPr>
          <a:xfrm flipH="1">
            <a:off x="9222500" y="1444875"/>
            <a:ext cx="2966325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4" title="Salesforce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4"/>
          <p:cNvSpPr>
            <a:spLocks noGrp="1"/>
          </p:cNvSpPr>
          <p:nvPr>
            <p:ph type="pic" idx="4"/>
          </p:nvPr>
        </p:nvSpPr>
        <p:spPr>
          <a:xfrm>
            <a:off x="6122377" y="8202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6" name="Google Shape;536;p54"/>
          <p:cNvSpPr>
            <a:spLocks noGrp="1"/>
          </p:cNvSpPr>
          <p:nvPr>
            <p:ph type="pic" idx="5"/>
          </p:nvPr>
        </p:nvSpPr>
        <p:spPr>
          <a:xfrm>
            <a:off x="6241800" y="9180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537" name="Google Shape;537;p54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55" flipH="1">
            <a:off x="10401058" y="2720673"/>
            <a:ext cx="1205334" cy="132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>
            <a:spLocks noGrp="1"/>
          </p:cNvSpPr>
          <p:nvPr>
            <p:ph type="pic" idx="6"/>
          </p:nvPr>
        </p:nvSpPr>
        <p:spPr>
          <a:xfrm>
            <a:off x="8647002" y="31685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9" name="Google Shape;539;p54"/>
          <p:cNvSpPr>
            <a:spLocks noGrp="1"/>
          </p:cNvSpPr>
          <p:nvPr>
            <p:ph type="pic" idx="7"/>
          </p:nvPr>
        </p:nvSpPr>
        <p:spPr>
          <a:xfrm>
            <a:off x="10666975" y="32663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1 - Speaker Slide - B">
  <p:cSld name="CUSTOM_3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>
            <a:spLocks noGrp="1"/>
          </p:cNvSpPr>
          <p:nvPr>
            <p:ph type="title"/>
          </p:nvPr>
        </p:nvSpPr>
        <p:spPr>
          <a:xfrm>
            <a:off x="576075" y="236829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subTitle" idx="1"/>
          </p:nvPr>
        </p:nvSpPr>
        <p:spPr>
          <a:xfrm>
            <a:off x="576075" y="407822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55" title="alt=&quot;&quot;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5" title="alt=&quot;&quot;"/>
          <p:cNvPicPr preferRelativeResize="0"/>
          <p:nvPr/>
        </p:nvPicPr>
        <p:blipFill rotWithShape="1">
          <a:blip r:embed="rId2">
            <a:alphaModFix amt="40000"/>
          </a:blip>
          <a:srcRect l="45462"/>
          <a:stretch/>
        </p:blipFill>
        <p:spPr>
          <a:xfrm flipH="1">
            <a:off x="9222500" y="1444875"/>
            <a:ext cx="2966325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5" title="alt=&quot;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68075">
            <a:off x="8526610" y="4371846"/>
            <a:ext cx="1205334" cy="13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 title="Salesforce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>
            <a:spLocks noGrp="1"/>
          </p:cNvSpPr>
          <p:nvPr>
            <p:ph type="pic" idx="2"/>
          </p:nvPr>
        </p:nvSpPr>
        <p:spPr>
          <a:xfrm>
            <a:off x="6298750" y="1229750"/>
            <a:ext cx="3662100" cy="36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55"/>
          <p:cNvSpPr>
            <a:spLocks noGrp="1"/>
          </p:cNvSpPr>
          <p:nvPr>
            <p:ph type="pic" idx="3"/>
          </p:nvPr>
        </p:nvSpPr>
        <p:spPr>
          <a:xfrm>
            <a:off x="9012250" y="3753050"/>
            <a:ext cx="1138800" cy="11388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2 - Speaker Slide - B 1">
  <p:cSld name="CUSTOM_3_1_2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576075" y="724175"/>
            <a:ext cx="50094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1" name="Google Shape;551;p56"/>
          <p:cNvSpPr txBox="1">
            <a:spLocks noGrp="1"/>
          </p:cNvSpPr>
          <p:nvPr>
            <p:ph type="subTitle" idx="1"/>
          </p:nvPr>
        </p:nvSpPr>
        <p:spPr>
          <a:xfrm>
            <a:off x="576075" y="2434099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title" idx="2"/>
          </p:nvPr>
        </p:nvSpPr>
        <p:spPr>
          <a:xfrm>
            <a:off x="1404050" y="3615350"/>
            <a:ext cx="50094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ubTitle" idx="3"/>
          </p:nvPr>
        </p:nvSpPr>
        <p:spPr>
          <a:xfrm>
            <a:off x="1404050" y="532527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56" title="alt=&quot;&quot;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5" name="Google Shape;555;p56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6755">
            <a:off x="5915608" y="372373"/>
            <a:ext cx="1205334" cy="13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6" title="alt=&quot;&quot;"/>
          <p:cNvPicPr preferRelativeResize="0"/>
          <p:nvPr/>
        </p:nvPicPr>
        <p:blipFill rotWithShape="1">
          <a:blip r:embed="rId3">
            <a:alphaModFix amt="40000"/>
          </a:blip>
          <a:srcRect l="45465"/>
          <a:stretch/>
        </p:blipFill>
        <p:spPr>
          <a:xfrm flipH="1">
            <a:off x="9222500" y="1444875"/>
            <a:ext cx="2966325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6" title="Salesforce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>
            <a:spLocks noGrp="1"/>
          </p:cNvSpPr>
          <p:nvPr>
            <p:ph type="pic" idx="4"/>
          </p:nvPr>
        </p:nvSpPr>
        <p:spPr>
          <a:xfrm>
            <a:off x="6122377" y="8202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9" name="Google Shape;559;p56"/>
          <p:cNvSpPr>
            <a:spLocks noGrp="1"/>
          </p:cNvSpPr>
          <p:nvPr>
            <p:ph type="pic" idx="5"/>
          </p:nvPr>
        </p:nvSpPr>
        <p:spPr>
          <a:xfrm>
            <a:off x="6241800" y="9180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560" name="Google Shape;560;p56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55" flipH="1">
            <a:off x="10401058" y="2720673"/>
            <a:ext cx="1205334" cy="132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6"/>
          <p:cNvSpPr>
            <a:spLocks noGrp="1"/>
          </p:cNvSpPr>
          <p:nvPr>
            <p:ph type="pic" idx="6"/>
          </p:nvPr>
        </p:nvSpPr>
        <p:spPr>
          <a:xfrm>
            <a:off x="8647002" y="31685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2" name="Google Shape;562;p56"/>
          <p:cNvSpPr>
            <a:spLocks noGrp="1"/>
          </p:cNvSpPr>
          <p:nvPr>
            <p:ph type="pic" idx="7"/>
          </p:nvPr>
        </p:nvSpPr>
        <p:spPr>
          <a:xfrm>
            <a:off x="10666975" y="32663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6 - Thank You">
  <p:cSld name="Speaker Slide - B_1_6_1_2">
    <p:bg>
      <p:bgPr>
        <a:solidFill>
          <a:srgbClr val="CFE9FE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/>
          <p:nvPr/>
        </p:nvSpPr>
        <p:spPr>
          <a:xfrm>
            <a:off x="578450" y="2312975"/>
            <a:ext cx="5883000" cy="26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Avant Garde Demi SFDC"/>
              <a:buNone/>
            </a:pPr>
            <a:r>
              <a:rPr lang="en-US" sz="75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rPr>
              <a:t>Thank you</a:t>
            </a:r>
            <a:endParaRPr sz="7500">
              <a:solidFill>
                <a:schemeClr val="accent1"/>
              </a:solidFill>
              <a:latin typeface="Avant Garde Demi SFDC"/>
              <a:ea typeface="Avant Garde Demi SFDC"/>
              <a:cs typeface="Avant Garde Demi SFDC"/>
              <a:sym typeface="Avant Garde Demi SFDC"/>
            </a:endParaRPr>
          </a:p>
        </p:txBody>
      </p:sp>
      <p:sp>
        <p:nvSpPr>
          <p:cNvPr id="565" name="Google Shape;565;p57" title="alt=&quot;&quot;"/>
          <p:cNvSpPr/>
          <p:nvPr/>
        </p:nvSpPr>
        <p:spPr>
          <a:xfrm>
            <a:off x="5920575" y="4229412"/>
            <a:ext cx="414600" cy="2628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57"/>
          <p:cNvGrpSpPr/>
          <p:nvPr/>
        </p:nvGrpSpPr>
        <p:grpSpPr>
          <a:xfrm>
            <a:off x="-102" y="501686"/>
            <a:ext cx="12188815" cy="6355677"/>
            <a:chOff x="774562" y="3721525"/>
            <a:chExt cx="3851248" cy="2008176"/>
          </a:xfrm>
        </p:grpSpPr>
        <p:pic>
          <p:nvPicPr>
            <p:cNvPr id="567" name="Google Shape;567;p57" title="alt=&quot;&quot;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4562" y="3721525"/>
              <a:ext cx="1925923" cy="200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57" title="alt=&quot;&quot;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9887" y="3721525"/>
              <a:ext cx="1925923" cy="2008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9" name="Google Shape;569;p57" title="Group of Salesforce characters wav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800" y="1734000"/>
            <a:ext cx="6142075" cy="4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7" title="Salesforc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337" y="1275800"/>
            <a:ext cx="982675" cy="6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6 - Large Card on Sky">
  <p:cSld name="Basic_4_1_1_1_1_1_1_1_1_1_1_2">
    <p:bg>
      <p:bgPr>
        <a:solidFill>
          <a:srgbClr val="CFE9FE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8" title="alt=&quot;&quot;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1777302"/>
            <a:ext cx="12188827" cy="5080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8" title="alt=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8" title="alt=&quot;&quot;"/>
          <p:cNvSpPr/>
          <p:nvPr/>
        </p:nvSpPr>
        <p:spPr>
          <a:xfrm>
            <a:off x="578000" y="565450"/>
            <a:ext cx="8207400" cy="5528100"/>
          </a:xfrm>
          <a:prstGeom prst="roundRect">
            <a:avLst>
              <a:gd name="adj" fmla="val 338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title"/>
          </p:nvPr>
        </p:nvSpPr>
        <p:spPr>
          <a:xfrm>
            <a:off x="1214081" y="868395"/>
            <a:ext cx="7332300" cy="48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5 - Small Card on Sky">
  <p:cSld name="Basic_4_1_3_1_4_1">
    <p:bg>
      <p:bgPr>
        <a:solidFill>
          <a:srgbClr val="EAF5FE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9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85680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8" name="Google Shape;578;p59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59"/>
          <p:cNvSpPr txBox="1">
            <a:spLocks noGrp="1"/>
          </p:cNvSpPr>
          <p:nvPr>
            <p:ph type="body" idx="3"/>
          </p:nvPr>
        </p:nvSpPr>
        <p:spPr>
          <a:xfrm>
            <a:off x="571503" y="1783080"/>
            <a:ext cx="44256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 sz="200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ts val="2000"/>
              <a:buChar char="■"/>
              <a:defRPr sz="200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581" name="Google Shape;581;p59" title="alt=&quot;&quot;"/>
          <p:cNvPicPr preferRelativeResize="0"/>
          <p:nvPr/>
        </p:nvPicPr>
        <p:blipFill rotWithShape="1">
          <a:blip r:embed="rId2">
            <a:alphaModFix/>
          </a:blip>
          <a:srcRect l="34490"/>
          <a:stretch/>
        </p:blipFill>
        <p:spPr>
          <a:xfrm flipH="1">
            <a:off x="8638526" y="2349250"/>
            <a:ext cx="3562999" cy="3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9" title="alt=&quot;&quot;"/>
          <p:cNvPicPr preferRelativeResize="0"/>
          <p:nvPr/>
        </p:nvPicPr>
        <p:blipFill rotWithShape="1">
          <a:blip r:embed="rId2">
            <a:alphaModFix/>
          </a:blip>
          <a:srcRect l="1400" t="-5735" r="-1399" b="60539"/>
          <a:stretch/>
        </p:blipFill>
        <p:spPr>
          <a:xfrm>
            <a:off x="5224300" y="5071677"/>
            <a:ext cx="5438874" cy="18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 title="alt=&quot;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 title="alt=&quot;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125" y="3861475"/>
            <a:ext cx="6373699" cy="30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9" title="alt=&quot;&quot;"/>
          <p:cNvSpPr/>
          <p:nvPr/>
        </p:nvSpPr>
        <p:spPr>
          <a:xfrm>
            <a:off x="5608225" y="1749425"/>
            <a:ext cx="5369100" cy="4350000"/>
          </a:xfrm>
          <a:prstGeom prst="roundRect">
            <a:avLst>
              <a:gd name="adj" fmla="val 33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9"/>
          <p:cNvSpPr txBox="1">
            <a:spLocks noGrp="1"/>
          </p:cNvSpPr>
          <p:nvPr>
            <p:ph type="body" idx="4"/>
          </p:nvPr>
        </p:nvSpPr>
        <p:spPr>
          <a:xfrm>
            <a:off x="5814778" y="1979554"/>
            <a:ext cx="4956000" cy="3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SzPts val="2000"/>
              <a:buFont typeface="Arial"/>
              <a:buChar char="●"/>
              <a:defRPr sz="2000" b="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■"/>
              <a:defRPr sz="1600" b="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  <a:defRPr sz="1400" b="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l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  <a:defRPr sz="200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000"/>
              <a:buChar char="■"/>
              <a:defRPr sz="200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000"/>
              <a:buChar char="●"/>
              <a:defRPr sz="200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SzPts val="2000"/>
              <a:buChar char="○"/>
              <a:defRPr sz="200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SzPts val="2000"/>
              <a:buChar char="■"/>
              <a:defRPr sz="2000" i="0" u="none" strike="noStrike" cap="none"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1 - Middle - C">
  <p:cSld name="Basic_4_1_3_1_2_2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9" name="Google Shape;589;p60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590" name="Google Shape;590;p60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60"/>
          <p:cNvSpPr/>
          <p:nvPr/>
        </p:nvSpPr>
        <p:spPr>
          <a:xfrm>
            <a:off x="2968413" y="1546200"/>
            <a:ext cx="6252000" cy="6252000"/>
          </a:xfrm>
          <a:prstGeom prst="chord">
            <a:avLst>
              <a:gd name="adj1" fmla="val 9522310"/>
              <a:gd name="adj2" fmla="val 1270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2" name="Google Shape;592;p6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5" y="5274147"/>
            <a:ext cx="2221425" cy="8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075" y="5281092"/>
            <a:ext cx="3199576" cy="79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3 - Blank - 3 Column">
  <p:cSld name="Basic_4_1_2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76075" y="-18288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576075" y="1783075"/>
            <a:ext cx="3474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4357113" y="1783075"/>
            <a:ext cx="3474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5"/>
          </p:nvPr>
        </p:nvSpPr>
        <p:spPr>
          <a:xfrm>
            <a:off x="8141339" y="1783075"/>
            <a:ext cx="3474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7" name="Google Shape;57;p7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1 - Middle - A">
  <p:cSld name="Basic_4_1_3_1_2_2_1_1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47949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title"/>
          </p:nvPr>
        </p:nvSpPr>
        <p:spPr>
          <a:xfrm>
            <a:off x="576075" y="-673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/>
          <p:nvPr/>
        </p:nvSpPr>
        <p:spPr>
          <a:xfrm>
            <a:off x="3890013" y="1976769"/>
            <a:ext cx="4408800" cy="4323000"/>
          </a:xfrm>
          <a:prstGeom prst="chord">
            <a:avLst>
              <a:gd name="adj1" fmla="val 7068174"/>
              <a:gd name="adj2" fmla="val 363948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0" name="Google Shape;600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7422" y="2986287"/>
            <a:ext cx="4839052" cy="31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1"/>
          <p:cNvSpPr/>
          <p:nvPr/>
        </p:nvSpPr>
        <p:spPr>
          <a:xfrm>
            <a:off x="3778225" y="6083700"/>
            <a:ext cx="4679100" cy="77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6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1 - Speaker Slide - A 1">
  <p:cSld name="CUSTOM_3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"/>
          <p:cNvSpPr txBox="1">
            <a:spLocks noGrp="1"/>
          </p:cNvSpPr>
          <p:nvPr>
            <p:ph type="title"/>
          </p:nvPr>
        </p:nvSpPr>
        <p:spPr>
          <a:xfrm>
            <a:off x="576075" y="236829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subTitle" idx="1"/>
          </p:nvPr>
        </p:nvSpPr>
        <p:spPr>
          <a:xfrm>
            <a:off x="576075" y="407822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62"/>
          <p:cNvPicPr preferRelativeResize="0"/>
          <p:nvPr/>
        </p:nvPicPr>
        <p:blipFill rotWithShape="1">
          <a:blip r:embed="rId2">
            <a:alphaModFix amt="40000"/>
          </a:blip>
          <a:srcRect l="45355"/>
          <a:stretch/>
        </p:blipFill>
        <p:spPr>
          <a:xfrm flipH="1">
            <a:off x="9222500" y="1444875"/>
            <a:ext cx="2972200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68075">
            <a:off x="8526610" y="4371846"/>
            <a:ext cx="1205334" cy="13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2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>
            <a:spLocks noGrp="1"/>
          </p:cNvSpPr>
          <p:nvPr>
            <p:ph type="pic" idx="2"/>
          </p:nvPr>
        </p:nvSpPr>
        <p:spPr>
          <a:xfrm>
            <a:off x="6298750" y="1229750"/>
            <a:ext cx="3662100" cy="36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1" name="Google Shape;611;p62"/>
          <p:cNvSpPr>
            <a:spLocks noGrp="1"/>
          </p:cNvSpPr>
          <p:nvPr>
            <p:ph type="pic" idx="3"/>
          </p:nvPr>
        </p:nvSpPr>
        <p:spPr>
          <a:xfrm>
            <a:off x="9012250" y="3753050"/>
            <a:ext cx="1138800" cy="11388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2 - Speaker Slide - A 1">
  <p:cSld name="CUSTOM_3_1_2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>
            <a:spLocks noGrp="1"/>
          </p:cNvSpPr>
          <p:nvPr>
            <p:ph type="title"/>
          </p:nvPr>
        </p:nvSpPr>
        <p:spPr>
          <a:xfrm>
            <a:off x="576075" y="724171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4" name="Google Shape;614;p63"/>
          <p:cNvSpPr txBox="1">
            <a:spLocks noGrp="1"/>
          </p:cNvSpPr>
          <p:nvPr>
            <p:ph type="subTitle" idx="1"/>
          </p:nvPr>
        </p:nvSpPr>
        <p:spPr>
          <a:xfrm>
            <a:off x="576075" y="2434099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63"/>
          <p:cNvSpPr txBox="1">
            <a:spLocks noGrp="1"/>
          </p:cNvSpPr>
          <p:nvPr>
            <p:ph type="title" idx="2"/>
          </p:nvPr>
        </p:nvSpPr>
        <p:spPr>
          <a:xfrm>
            <a:off x="1404050" y="361534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6" name="Google Shape;616;p63"/>
          <p:cNvSpPr txBox="1">
            <a:spLocks noGrp="1"/>
          </p:cNvSpPr>
          <p:nvPr>
            <p:ph type="subTitle" idx="3"/>
          </p:nvPr>
        </p:nvSpPr>
        <p:spPr>
          <a:xfrm>
            <a:off x="1404050" y="532527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6755">
            <a:off x="5915608" y="372373"/>
            <a:ext cx="1205334" cy="132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3"/>
          <p:cNvPicPr preferRelativeResize="0"/>
          <p:nvPr/>
        </p:nvPicPr>
        <p:blipFill rotWithShape="1">
          <a:blip r:embed="rId3">
            <a:alphaModFix amt="40000"/>
          </a:blip>
          <a:srcRect l="45462"/>
          <a:stretch/>
        </p:blipFill>
        <p:spPr>
          <a:xfrm flipH="1">
            <a:off x="9222500" y="1444875"/>
            <a:ext cx="2966325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3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3"/>
          <p:cNvSpPr>
            <a:spLocks noGrp="1"/>
          </p:cNvSpPr>
          <p:nvPr>
            <p:ph type="pic" idx="4"/>
          </p:nvPr>
        </p:nvSpPr>
        <p:spPr>
          <a:xfrm>
            <a:off x="6122377" y="8202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2" name="Google Shape;622;p63"/>
          <p:cNvSpPr>
            <a:spLocks noGrp="1"/>
          </p:cNvSpPr>
          <p:nvPr>
            <p:ph type="pic" idx="5"/>
          </p:nvPr>
        </p:nvSpPr>
        <p:spPr>
          <a:xfrm>
            <a:off x="6241800" y="9180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23" name="Google Shape;62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55" flipH="1">
            <a:off x="10401058" y="2720673"/>
            <a:ext cx="1205334" cy="132555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3"/>
          <p:cNvSpPr>
            <a:spLocks noGrp="1"/>
          </p:cNvSpPr>
          <p:nvPr>
            <p:ph type="pic" idx="6"/>
          </p:nvPr>
        </p:nvSpPr>
        <p:spPr>
          <a:xfrm>
            <a:off x="8647002" y="3168541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5" name="Google Shape;625;p63"/>
          <p:cNvSpPr>
            <a:spLocks noGrp="1"/>
          </p:cNvSpPr>
          <p:nvPr>
            <p:ph type="pic" idx="7"/>
          </p:nvPr>
        </p:nvSpPr>
        <p:spPr>
          <a:xfrm>
            <a:off x="10666975" y="3266300"/>
            <a:ext cx="673500" cy="673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1 - Speaker Slide - B 1">
  <p:cSld name="CUSTOM_3_1_1_2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/>
          <p:nvPr/>
        </p:nvSpPr>
        <p:spPr>
          <a:xfrm>
            <a:off x="6268634" y="-450"/>
            <a:ext cx="5926059" cy="5964110"/>
          </a:xfrm>
          <a:custGeom>
            <a:avLst/>
            <a:gdLst/>
            <a:ahLst/>
            <a:cxnLst/>
            <a:rect l="l" t="t" r="r" b="b"/>
            <a:pathLst>
              <a:path w="41582" h="41849" extrusionOk="0">
                <a:moveTo>
                  <a:pt x="0" y="0"/>
                </a:moveTo>
                <a:cubicBezTo>
                  <a:pt x="3997" y="21081"/>
                  <a:pt x="20546" y="37727"/>
                  <a:pt x="41581" y="41849"/>
                </a:cubicBezTo>
                <a:lnTo>
                  <a:pt x="415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64"/>
          <p:cNvPicPr preferRelativeResize="0"/>
          <p:nvPr/>
        </p:nvPicPr>
        <p:blipFill rotWithShape="1">
          <a:blip r:embed="rId2">
            <a:alphaModFix amt="40000"/>
          </a:blip>
          <a:srcRect l="45462"/>
          <a:stretch/>
        </p:blipFill>
        <p:spPr>
          <a:xfrm flipH="1">
            <a:off x="9222500" y="1444875"/>
            <a:ext cx="2966325" cy="39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68075">
            <a:off x="8526610" y="4371846"/>
            <a:ext cx="1205334" cy="13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4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4"/>
          <p:cNvSpPr>
            <a:spLocks noGrp="1"/>
          </p:cNvSpPr>
          <p:nvPr>
            <p:ph type="pic" idx="2"/>
          </p:nvPr>
        </p:nvSpPr>
        <p:spPr>
          <a:xfrm>
            <a:off x="6298750" y="1229750"/>
            <a:ext cx="3662100" cy="366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32" name="Google Shape;632;p64"/>
          <p:cNvSpPr>
            <a:spLocks noGrp="1"/>
          </p:cNvSpPr>
          <p:nvPr>
            <p:ph type="pic" idx="3"/>
          </p:nvPr>
        </p:nvSpPr>
        <p:spPr>
          <a:xfrm>
            <a:off x="9012250" y="3753050"/>
            <a:ext cx="1138800" cy="1138800"/>
          </a:xfrm>
          <a:prstGeom prst="ellipse">
            <a:avLst/>
          </a:prstGeom>
          <a:noFill/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4"/>
          <p:cNvSpPr txBox="1">
            <a:spLocks noGrp="1"/>
          </p:cNvSpPr>
          <p:nvPr>
            <p:ph type="title"/>
          </p:nvPr>
        </p:nvSpPr>
        <p:spPr>
          <a:xfrm>
            <a:off x="576075" y="2368296"/>
            <a:ext cx="6309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subTitle" idx="1"/>
          </p:nvPr>
        </p:nvSpPr>
        <p:spPr>
          <a:xfrm>
            <a:off x="576075" y="4078224"/>
            <a:ext cx="63093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1 - Panelist Slide - 3-Up">
  <p:cSld name="Basic_4_1_1_1_1_1_1_2_1_1_3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2"/>
          </p:nvPr>
        </p:nvSpPr>
        <p:spPr>
          <a:xfrm>
            <a:off x="4352544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38" name="Google Shape;638;p65"/>
          <p:cNvSpPr txBox="1">
            <a:spLocks noGrp="1"/>
          </p:cNvSpPr>
          <p:nvPr>
            <p:ph type="body" idx="3"/>
          </p:nvPr>
        </p:nvSpPr>
        <p:spPr>
          <a:xfrm>
            <a:off x="576072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39" name="Google Shape;639;p65"/>
          <p:cNvSpPr>
            <a:spLocks noGrp="1"/>
          </p:cNvSpPr>
          <p:nvPr>
            <p:ph type="pic" idx="4"/>
          </p:nvPr>
        </p:nvSpPr>
        <p:spPr>
          <a:xfrm>
            <a:off x="920050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0" name="Google Shape;640;p65"/>
          <p:cNvSpPr>
            <a:spLocks noGrp="1"/>
          </p:cNvSpPr>
          <p:nvPr>
            <p:ph type="pic" idx="5"/>
          </p:nvPr>
        </p:nvSpPr>
        <p:spPr>
          <a:xfrm>
            <a:off x="4696863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1" name="Google Shape;641;p65"/>
          <p:cNvSpPr>
            <a:spLocks noGrp="1"/>
          </p:cNvSpPr>
          <p:nvPr>
            <p:ph type="pic" idx="6"/>
          </p:nvPr>
        </p:nvSpPr>
        <p:spPr>
          <a:xfrm>
            <a:off x="8472838" y="1920150"/>
            <a:ext cx="2795100" cy="27951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642" name="Google Shape;642;p6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5"/>
          <p:cNvSpPr txBox="1">
            <a:spLocks noGrp="1"/>
          </p:cNvSpPr>
          <p:nvPr>
            <p:ph type="subTitle" idx="7"/>
          </p:nvPr>
        </p:nvSpPr>
        <p:spPr>
          <a:xfrm>
            <a:off x="576075" y="1115568"/>
            <a:ext cx="103968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44" name="Google Shape;644;p65" descr="Google Shape;653;p89"/>
          <p:cNvPicPr preferRelativeResize="0"/>
          <p:nvPr/>
        </p:nvPicPr>
        <p:blipFill rotWithShape="1">
          <a:blip r:embed="rId3">
            <a:alphaModFix/>
          </a:blip>
          <a:srcRect l="156" r="13045" b="438"/>
          <a:stretch/>
        </p:blipFill>
        <p:spPr>
          <a:xfrm>
            <a:off x="10813987" y="5573200"/>
            <a:ext cx="1374849" cy="12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5"/>
          <p:cNvSpPr txBox="1">
            <a:spLocks noGrp="1"/>
          </p:cNvSpPr>
          <p:nvPr>
            <p:ph type="body" idx="8"/>
          </p:nvPr>
        </p:nvSpPr>
        <p:spPr>
          <a:xfrm>
            <a:off x="8129016" y="4956048"/>
            <a:ext cx="34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46" name="Google Shape;646;p65"/>
          <p:cNvSpPr txBox="1">
            <a:spLocks noGrp="1"/>
          </p:cNvSpPr>
          <p:nvPr>
            <p:ph type="title"/>
          </p:nvPr>
        </p:nvSpPr>
        <p:spPr>
          <a:xfrm>
            <a:off x="576072" y="59470"/>
            <a:ext cx="10397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sz="32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2 - Panelist Slide - 4-Up 1">
  <p:cSld name="Basic_4_1_1_1_1_1_1_2_1_1_1_3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49" name="Google Shape;649;p66" descr="Google Shape;653;p89"/>
          <p:cNvPicPr preferRelativeResize="0"/>
          <p:nvPr/>
        </p:nvPicPr>
        <p:blipFill rotWithShape="1">
          <a:blip r:embed="rId2">
            <a:alphaModFix/>
          </a:blip>
          <a:srcRect l="156" r="13045" b="438"/>
          <a:stretch/>
        </p:blipFill>
        <p:spPr>
          <a:xfrm>
            <a:off x="10813987" y="5573200"/>
            <a:ext cx="1374849" cy="12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6"/>
          <p:cNvSpPr txBox="1">
            <a:spLocks noGrp="1"/>
          </p:cNvSpPr>
          <p:nvPr>
            <p:ph type="body" idx="2"/>
          </p:nvPr>
        </p:nvSpPr>
        <p:spPr>
          <a:xfrm>
            <a:off x="9070848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51" name="Google Shape;651;p66"/>
          <p:cNvSpPr txBox="1">
            <a:spLocks noGrp="1"/>
          </p:cNvSpPr>
          <p:nvPr>
            <p:ph type="body" idx="3"/>
          </p:nvPr>
        </p:nvSpPr>
        <p:spPr>
          <a:xfrm>
            <a:off x="624535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52" name="Google Shape;652;p66"/>
          <p:cNvSpPr txBox="1">
            <a:spLocks noGrp="1"/>
          </p:cNvSpPr>
          <p:nvPr>
            <p:ph type="body" idx="4"/>
          </p:nvPr>
        </p:nvSpPr>
        <p:spPr>
          <a:xfrm>
            <a:off x="341071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53" name="Google Shape;653;p66"/>
          <p:cNvSpPr txBox="1">
            <a:spLocks noGrp="1"/>
          </p:cNvSpPr>
          <p:nvPr>
            <p:ph type="body" idx="5"/>
          </p:nvPr>
        </p:nvSpPr>
        <p:spPr>
          <a:xfrm>
            <a:off x="576072" y="4389120"/>
            <a:ext cx="25329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ctr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ctr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ctr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ctr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ctr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ctr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654" name="Google Shape;654;p6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6"/>
          <p:cNvSpPr>
            <a:spLocks noGrp="1"/>
          </p:cNvSpPr>
          <p:nvPr>
            <p:ph type="pic" idx="6"/>
          </p:nvPr>
        </p:nvSpPr>
        <p:spPr>
          <a:xfrm>
            <a:off x="705050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6" name="Google Shape;656;p66"/>
          <p:cNvSpPr>
            <a:spLocks noGrp="1"/>
          </p:cNvSpPr>
          <p:nvPr>
            <p:ph type="pic" idx="7"/>
          </p:nvPr>
        </p:nvSpPr>
        <p:spPr>
          <a:xfrm>
            <a:off x="3537025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7" name="Google Shape;657;p66"/>
          <p:cNvSpPr>
            <a:spLocks noGrp="1"/>
          </p:cNvSpPr>
          <p:nvPr>
            <p:ph type="pic" idx="8"/>
          </p:nvPr>
        </p:nvSpPr>
        <p:spPr>
          <a:xfrm>
            <a:off x="6369000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8" name="Google Shape;658;p66"/>
          <p:cNvSpPr>
            <a:spLocks noGrp="1"/>
          </p:cNvSpPr>
          <p:nvPr>
            <p:ph type="pic" idx="9"/>
          </p:nvPr>
        </p:nvSpPr>
        <p:spPr>
          <a:xfrm>
            <a:off x="9250925" y="1906300"/>
            <a:ext cx="2282700" cy="2282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9" name="Google Shape;659;p66"/>
          <p:cNvSpPr txBox="1">
            <a:spLocks noGrp="1"/>
          </p:cNvSpPr>
          <p:nvPr>
            <p:ph type="subTitle" idx="13"/>
          </p:nvPr>
        </p:nvSpPr>
        <p:spPr>
          <a:xfrm>
            <a:off x="576075" y="1115568"/>
            <a:ext cx="103968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title"/>
          </p:nvPr>
        </p:nvSpPr>
        <p:spPr>
          <a:xfrm>
            <a:off x="576072" y="59470"/>
            <a:ext cx="10397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sz="3200">
                <a:solidFill>
                  <a:schemeClr val="accen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1 - Statement Slide - A">
  <p:cSld name="Basic_4_1_1_1_1_1_1_1_1_1_3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/>
          <p:nvPr/>
        </p:nvSpPr>
        <p:spPr>
          <a:xfrm>
            <a:off x="8238817" y="0"/>
            <a:ext cx="3950009" cy="5863662"/>
          </a:xfrm>
          <a:custGeom>
            <a:avLst/>
            <a:gdLst/>
            <a:ahLst/>
            <a:cxnLst/>
            <a:rect l="l" t="t" r="r" b="b"/>
            <a:pathLst>
              <a:path w="3950009" h="5863662" extrusionOk="0">
                <a:moveTo>
                  <a:pt x="1632048" y="0"/>
                </a:moveTo>
                <a:lnTo>
                  <a:pt x="3950009" y="0"/>
                </a:lnTo>
                <a:lnTo>
                  <a:pt x="3950009" y="5748665"/>
                </a:lnTo>
                <a:lnTo>
                  <a:pt x="3749327" y="5800266"/>
                </a:lnTo>
                <a:cubicBezTo>
                  <a:pt x="3546193" y="5841833"/>
                  <a:pt x="3335870" y="5863662"/>
                  <a:pt x="3120448" y="5863662"/>
                </a:cubicBezTo>
                <a:cubicBezTo>
                  <a:pt x="1397072" y="5863662"/>
                  <a:pt x="0" y="4466590"/>
                  <a:pt x="0" y="2743214"/>
                </a:cubicBezTo>
                <a:cubicBezTo>
                  <a:pt x="0" y="1666104"/>
                  <a:pt x="545731" y="716457"/>
                  <a:pt x="1375776" y="155690"/>
                </a:cubicBez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8"/>
              <a:buFont typeface="Arial"/>
              <a:buNone/>
            </a:pPr>
            <a:endParaRPr sz="1368" b="0" i="0" u="none" strike="noStrike" cap="none">
              <a:solidFill>
                <a:srgbClr val="0B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67" descr="Google Shape;941;p65"/>
          <p:cNvPicPr preferRelativeResize="0"/>
          <p:nvPr/>
        </p:nvPicPr>
        <p:blipFill rotWithShape="1">
          <a:blip r:embed="rId2">
            <a:alphaModFix/>
          </a:blip>
          <a:srcRect t="6041" r="36708"/>
          <a:stretch/>
        </p:blipFill>
        <p:spPr>
          <a:xfrm>
            <a:off x="8238898" y="0"/>
            <a:ext cx="3949852" cy="5863684"/>
          </a:xfrm>
          <a:custGeom>
            <a:avLst/>
            <a:gdLst/>
            <a:ahLst/>
            <a:cxnLst/>
            <a:rect l="l" t="t" r="r" b="b"/>
            <a:pathLst>
              <a:path w="3949852" h="5863684" extrusionOk="0">
                <a:moveTo>
                  <a:pt x="0" y="0"/>
                </a:moveTo>
                <a:lnTo>
                  <a:pt x="3949852" y="0"/>
                </a:lnTo>
                <a:lnTo>
                  <a:pt x="3949852" y="5863684"/>
                </a:lnTo>
                <a:lnTo>
                  <a:pt x="0" y="586368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64" name="Google Shape;664;p67" descr="Google Shape;945;p65"/>
          <p:cNvPicPr preferRelativeResize="0"/>
          <p:nvPr/>
        </p:nvPicPr>
        <p:blipFill rotWithShape="1">
          <a:blip r:embed="rId3">
            <a:alphaModFix/>
          </a:blip>
          <a:srcRect l="10259" t="10258" r="10274" b="39282"/>
          <a:stretch/>
        </p:blipFill>
        <p:spPr>
          <a:xfrm>
            <a:off x="5547441" y="4437604"/>
            <a:ext cx="3802518" cy="2420396"/>
          </a:xfrm>
          <a:custGeom>
            <a:avLst/>
            <a:gdLst/>
            <a:ahLst/>
            <a:cxnLst/>
            <a:rect l="l" t="t" r="r" b="b"/>
            <a:pathLst>
              <a:path w="3802518" h="2420396" extrusionOk="0">
                <a:moveTo>
                  <a:pt x="1901435" y="0"/>
                </a:moveTo>
                <a:cubicBezTo>
                  <a:pt x="2951353" y="0"/>
                  <a:pt x="3802518" y="853305"/>
                  <a:pt x="3802518" y="1905862"/>
                </a:cubicBezTo>
                <a:cubicBezTo>
                  <a:pt x="3802518" y="2037453"/>
                  <a:pt x="3789219" y="2165932"/>
                  <a:pt x="3763894" y="2290019"/>
                </a:cubicBezTo>
                <a:lnTo>
                  <a:pt x="3730459" y="2420396"/>
                </a:lnTo>
                <a:lnTo>
                  <a:pt x="72074" y="2420396"/>
                </a:lnTo>
                <a:lnTo>
                  <a:pt x="38632" y="2290019"/>
                </a:lnTo>
                <a:cubicBezTo>
                  <a:pt x="13303" y="2165932"/>
                  <a:pt x="0" y="2037453"/>
                  <a:pt x="0" y="1905862"/>
                </a:cubicBezTo>
                <a:cubicBezTo>
                  <a:pt x="0" y="853305"/>
                  <a:pt x="851342" y="0"/>
                  <a:pt x="190143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65" name="Google Shape;665;p67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722999" y="1513225"/>
            <a:ext cx="1089586" cy="2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7"/>
          <p:cNvSpPr txBox="1">
            <a:spLocks noGrp="1"/>
          </p:cNvSpPr>
          <p:nvPr>
            <p:ph type="title"/>
          </p:nvPr>
        </p:nvSpPr>
        <p:spPr>
          <a:xfrm>
            <a:off x="576075" y="508300"/>
            <a:ext cx="63150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200">
                <a:solidFill>
                  <a:schemeClr val="accen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67"/>
          <p:cNvSpPr txBox="1">
            <a:spLocks noGrp="1"/>
          </p:cNvSpPr>
          <p:nvPr>
            <p:ph type="subTitle" idx="1"/>
          </p:nvPr>
        </p:nvSpPr>
        <p:spPr>
          <a:xfrm>
            <a:off x="576075" y="4105650"/>
            <a:ext cx="4721700" cy="199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69" name="Google Shape;669;p67"/>
          <p:cNvGrpSpPr/>
          <p:nvPr/>
        </p:nvGrpSpPr>
        <p:grpSpPr>
          <a:xfrm>
            <a:off x="10513349" y="2324500"/>
            <a:ext cx="1097638" cy="553417"/>
            <a:chOff x="9049192" y="1074147"/>
            <a:chExt cx="1097638" cy="553417"/>
          </a:xfrm>
        </p:grpSpPr>
        <p:pic>
          <p:nvPicPr>
            <p:cNvPr id="670" name="Google Shape;670;p67" descr="Google Shape;912;p64"/>
            <p:cNvPicPr preferRelativeResize="0"/>
            <p:nvPr/>
          </p:nvPicPr>
          <p:blipFill rotWithShape="1">
            <a:blip r:embed="rId6">
              <a:alphaModFix amt="80000"/>
            </a:blip>
            <a:srcRect r="13919" b="42634"/>
            <a:stretch/>
          </p:blipFill>
          <p:spPr>
            <a:xfrm rot="-419999" flipH="1">
              <a:off x="9408169" y="1225042"/>
              <a:ext cx="719404" cy="36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67" descr="Google Shape;913;p64"/>
            <p:cNvPicPr preferRelativeResize="0"/>
            <p:nvPr/>
          </p:nvPicPr>
          <p:blipFill rotWithShape="1">
            <a:blip r:embed="rId6">
              <a:alphaModFix amt="80000"/>
            </a:blip>
            <a:srcRect l="73653" t="51186"/>
            <a:stretch/>
          </p:blipFill>
          <p:spPr>
            <a:xfrm rot="-420001" flipH="1">
              <a:off x="9067039" y="1086422"/>
              <a:ext cx="220185" cy="3063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1 - Corner - A 1">
  <p:cSld name="Basic_4_1_1_1_1_3_1_3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6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28" cy="445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8"/>
          <p:cNvSpPr txBox="1">
            <a:spLocks noGrp="1"/>
          </p:cNvSpPr>
          <p:nvPr>
            <p:ph type="title"/>
          </p:nvPr>
        </p:nvSpPr>
        <p:spPr>
          <a:xfrm>
            <a:off x="576075" y="0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grpSp>
        <p:nvGrpSpPr>
          <p:cNvPr id="675" name="Google Shape;675;p68"/>
          <p:cNvGrpSpPr/>
          <p:nvPr/>
        </p:nvGrpSpPr>
        <p:grpSpPr>
          <a:xfrm>
            <a:off x="5379775" y="1133037"/>
            <a:ext cx="6809186" cy="4715013"/>
            <a:chOff x="5379775" y="1133037"/>
            <a:chExt cx="6809186" cy="4715013"/>
          </a:xfrm>
        </p:grpSpPr>
        <p:sp>
          <p:nvSpPr>
            <p:cNvPr id="676" name="Google Shape;676;p68"/>
            <p:cNvSpPr/>
            <p:nvPr/>
          </p:nvSpPr>
          <p:spPr>
            <a:xfrm>
              <a:off x="5379775" y="3880950"/>
              <a:ext cx="1967100" cy="1967100"/>
            </a:xfrm>
            <a:prstGeom prst="ellipse">
              <a:avLst/>
            </a:prstGeom>
            <a:solidFill>
              <a:srgbClr val="90D0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77" name="Google Shape;677;p68"/>
            <p:cNvSpPr/>
            <p:nvPr/>
          </p:nvSpPr>
          <p:spPr>
            <a:xfrm rot="5400000" flipH="1">
              <a:off x="10186053" y="1633569"/>
              <a:ext cx="2503440" cy="1502377"/>
            </a:xfrm>
            <a:custGeom>
              <a:avLst/>
              <a:gdLst/>
              <a:ahLst/>
              <a:cxnLst/>
              <a:rect l="l" t="t" r="r" b="b"/>
              <a:pathLst>
                <a:path w="31894" h="19141" extrusionOk="0">
                  <a:moveTo>
                    <a:pt x="309" y="1"/>
                  </a:moveTo>
                  <a:cubicBezTo>
                    <a:pt x="104" y="1028"/>
                    <a:pt x="1" y="2095"/>
                    <a:pt x="1" y="3184"/>
                  </a:cubicBezTo>
                  <a:cubicBezTo>
                    <a:pt x="1" y="11994"/>
                    <a:pt x="7127" y="19140"/>
                    <a:pt x="15957" y="19140"/>
                  </a:cubicBezTo>
                  <a:cubicBezTo>
                    <a:pt x="24767" y="19140"/>
                    <a:pt x="31893" y="11994"/>
                    <a:pt x="31893" y="3184"/>
                  </a:cubicBezTo>
                  <a:cubicBezTo>
                    <a:pt x="31893" y="2095"/>
                    <a:pt x="31791" y="1028"/>
                    <a:pt x="31585" y="1"/>
                  </a:cubicBezTo>
                  <a:close/>
                </a:path>
              </a:pathLst>
            </a:custGeom>
            <a:solidFill>
              <a:srgbClr val="90D0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78" name="Google Shape;678;p68"/>
          <p:cNvSpPr txBox="1">
            <a:spLocks noGrp="1"/>
          </p:cNvSpPr>
          <p:nvPr>
            <p:ph type="subTitle" idx="1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68"/>
          <p:cNvSpPr txBox="1">
            <a:spLocks noGrp="1"/>
          </p:cNvSpPr>
          <p:nvPr>
            <p:ph type="body" idx="2"/>
          </p:nvPr>
        </p:nvSpPr>
        <p:spPr>
          <a:xfrm>
            <a:off x="576075" y="1783075"/>
            <a:ext cx="44256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80" name="Google Shape;6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312" y="2418381"/>
            <a:ext cx="6848786" cy="367428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8"/>
          <p:cNvSpPr txBox="1">
            <a:spLocks noGrp="1"/>
          </p:cNvSpPr>
          <p:nvPr>
            <p:ph type="body" idx="3"/>
          </p:nvPr>
        </p:nvSpPr>
        <p:spPr>
          <a:xfrm>
            <a:off x="5294375" y="6507700"/>
            <a:ext cx="6320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5 - Graphic Footer - 3 Column">
  <p:cSld name="Basic_4_1_1_1_1_2_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6762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84" name="Google Shape;684;p69"/>
          <p:cNvPicPr preferRelativeResize="0"/>
          <p:nvPr/>
        </p:nvPicPr>
        <p:blipFill rotWithShape="1">
          <a:blip r:embed="rId2">
            <a:alphaModFix/>
          </a:blip>
          <a:srcRect t="-9673" r="4113"/>
          <a:stretch/>
        </p:blipFill>
        <p:spPr>
          <a:xfrm>
            <a:off x="10713223" y="5634948"/>
            <a:ext cx="1475600" cy="12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9"/>
          <p:cNvSpPr txBox="1">
            <a:spLocks noGrp="1"/>
          </p:cNvSpPr>
          <p:nvPr>
            <p:ph type="body" idx="2"/>
          </p:nvPr>
        </p:nvSpPr>
        <p:spPr>
          <a:xfrm>
            <a:off x="8029059" y="1679890"/>
            <a:ext cx="34875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l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86" name="Google Shape;686;p69"/>
          <p:cNvSpPr txBox="1">
            <a:spLocks noGrp="1"/>
          </p:cNvSpPr>
          <p:nvPr>
            <p:ph type="body" idx="3"/>
          </p:nvPr>
        </p:nvSpPr>
        <p:spPr>
          <a:xfrm>
            <a:off x="4257159" y="1679890"/>
            <a:ext cx="34875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l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687" name="Google Shape;687;p69"/>
          <p:cNvSpPr txBox="1">
            <a:spLocks noGrp="1"/>
          </p:cNvSpPr>
          <p:nvPr>
            <p:ph type="body" idx="4"/>
          </p:nvPr>
        </p:nvSpPr>
        <p:spPr>
          <a:xfrm>
            <a:off x="485259" y="1679890"/>
            <a:ext cx="34875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3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lnSpc>
                <a:spcPct val="9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317500" algn="l" rtl="0">
              <a:lnSpc>
                <a:spcPct val="103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lnSpc>
                <a:spcPct val="103000"/>
              </a:lnSpc>
              <a:spcBef>
                <a:spcPts val="575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○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lnSpc>
                <a:spcPct val="103000"/>
              </a:lnSpc>
              <a:spcBef>
                <a:spcPts val="575"/>
              </a:spcBef>
              <a:spcAft>
                <a:spcPts val="575"/>
              </a:spcAft>
              <a:buClr>
                <a:schemeClr val="accent2"/>
              </a:buClr>
              <a:buSzPts val="2000"/>
              <a:buChar char="■"/>
              <a:defRPr sz="200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pic>
        <p:nvPicPr>
          <p:cNvPr id="688" name="Google Shape;688;p6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9"/>
          <p:cNvSpPr txBox="1">
            <a:spLocks noGrp="1"/>
          </p:cNvSpPr>
          <p:nvPr>
            <p:ph type="subTitle" idx="5"/>
          </p:nvPr>
        </p:nvSpPr>
        <p:spPr>
          <a:xfrm>
            <a:off x="576075" y="1078992"/>
            <a:ext cx="103968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90" name="Google Shape;69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0352" y="6246884"/>
            <a:ext cx="223500" cy="2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9"/>
          <p:cNvSpPr txBox="1">
            <a:spLocks noGrp="1"/>
          </p:cNvSpPr>
          <p:nvPr>
            <p:ph type="title"/>
          </p:nvPr>
        </p:nvSpPr>
        <p:spPr>
          <a:xfrm>
            <a:off x="576072" y="-6730"/>
            <a:ext cx="103974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sz="3200">
                <a:solidFill>
                  <a:schemeClr val="accen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1 - Blank - Basic Content  1">
  <p:cSld name="Basic_4_1_4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0"/>
          <p:cNvSpPr txBox="1">
            <a:spLocks noGrp="1"/>
          </p:cNvSpPr>
          <p:nvPr>
            <p:ph type="title"/>
          </p:nvPr>
        </p:nvSpPr>
        <p:spPr>
          <a:xfrm>
            <a:off x="576075" y="-11133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694" name="Google Shape;694;p70"/>
          <p:cNvSpPr txBox="1">
            <a:spLocks noGrp="1"/>
          </p:cNvSpPr>
          <p:nvPr>
            <p:ph type="subTitle" idx="1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5" name="Google Shape;695;p70"/>
          <p:cNvSpPr txBox="1">
            <a:spLocks noGrp="1"/>
          </p:cNvSpPr>
          <p:nvPr>
            <p:ph type="body" idx="2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6" name="Google Shape;696;p70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409" cy="44486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0"/>
          <p:cNvSpPr txBox="1">
            <a:spLocks noGrp="1"/>
          </p:cNvSpPr>
          <p:nvPr>
            <p:ph type="subTitle" idx="3"/>
          </p:nvPr>
        </p:nvSpPr>
        <p:spPr>
          <a:xfrm>
            <a:off x="576075" y="6446367"/>
            <a:ext cx="8418300" cy="22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 b="0"/>
            </a:lvl5pPr>
            <a:lvl6pPr lvl="5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Graphic Footer - A">
  <p:cSld name="Basic_4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8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064" y="5712943"/>
            <a:ext cx="1803950" cy="11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1 - Split Content - 1/2 Blue 1">
  <p:cSld name="Split Content - 1/2 Blue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/>
          <p:nvPr/>
        </p:nvSpPr>
        <p:spPr>
          <a:xfrm>
            <a:off x="0" y="-4811"/>
            <a:ext cx="5963646" cy="686194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0" y="21582"/>
                </a:lnTo>
                <a:lnTo>
                  <a:pt x="18818" y="21600"/>
                </a:lnTo>
                <a:cubicBezTo>
                  <a:pt x="20673" y="18194"/>
                  <a:pt x="21600" y="14501"/>
                  <a:pt x="21599" y="10809"/>
                </a:cubicBezTo>
                <a:cubicBezTo>
                  <a:pt x="21598" y="7116"/>
                  <a:pt x="20669" y="3424"/>
                  <a:pt x="18814" y="18"/>
                </a:cubicBez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alesforce Sans"/>
              <a:buNone/>
            </a:pPr>
            <a:endParaRPr sz="12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00" name="Google Shape;700;p71"/>
          <p:cNvSpPr txBox="1">
            <a:spLocks noGrp="1"/>
          </p:cNvSpPr>
          <p:nvPr>
            <p:ph type="title"/>
          </p:nvPr>
        </p:nvSpPr>
        <p:spPr>
          <a:xfrm>
            <a:off x="571500" y="2162875"/>
            <a:ext cx="44919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71"/>
          <p:cNvSpPr txBox="1">
            <a:spLocks noGrp="1"/>
          </p:cNvSpPr>
          <p:nvPr>
            <p:ph type="body" idx="1"/>
          </p:nvPr>
        </p:nvSpPr>
        <p:spPr>
          <a:xfrm>
            <a:off x="6357556" y="2563366"/>
            <a:ext cx="51150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Char char="●"/>
              <a:defRPr b="0">
                <a:solidFill>
                  <a:schemeClr val="accent2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/>
            </a:lvl6pPr>
            <a:lvl7pPr marL="3200400" lvl="6" indent="-349250" algn="l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7pPr>
            <a:lvl8pPr marL="3657600" lvl="7" indent="-349250" algn="l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/>
            </a:lvl8pPr>
            <a:lvl9pPr marL="4114800" lvl="8" indent="-349250" algn="l" rtl="0">
              <a:spcBef>
                <a:spcPts val="900"/>
              </a:spcBef>
              <a:spcAft>
                <a:spcPts val="900"/>
              </a:spcAft>
              <a:buClr>
                <a:schemeClr val="lt2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2" name="Google Shape;702;p71"/>
          <p:cNvSpPr txBox="1">
            <a:spLocks noGrp="1"/>
          </p:cNvSpPr>
          <p:nvPr>
            <p:ph type="body" idx="2"/>
          </p:nvPr>
        </p:nvSpPr>
        <p:spPr>
          <a:xfrm>
            <a:off x="571501" y="3827221"/>
            <a:ext cx="3713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 sz="2300" b="0" i="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92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l" rtl="0">
              <a:spcBef>
                <a:spcPts val="900"/>
              </a:spcBef>
              <a:spcAft>
                <a:spcPts val="9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3" name="Google Shape;703;p71"/>
          <p:cNvSpPr txBox="1">
            <a:spLocks noGrp="1"/>
          </p:cNvSpPr>
          <p:nvPr>
            <p:ph type="subTitle" idx="3"/>
          </p:nvPr>
        </p:nvSpPr>
        <p:spPr>
          <a:xfrm>
            <a:off x="576075" y="6558850"/>
            <a:ext cx="4068000" cy="22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900"/>
              </a:spcBef>
              <a:spcAft>
                <a:spcPts val="9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704" name="Google Shape;704;p71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p71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6" name="Google Shape;7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852" y="366911"/>
            <a:ext cx="731402" cy="14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1 - Title Slide_ A 1">
  <p:cSld name="Title Slide_ A_1">
    <p:bg>
      <p:bgPr>
        <a:solidFill>
          <a:srgbClr val="90D0FE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3"/>
          <p:cNvSpPr/>
          <p:nvPr/>
        </p:nvSpPr>
        <p:spPr>
          <a:xfrm>
            <a:off x="5150" y="0"/>
            <a:ext cx="12192000" cy="3705900"/>
          </a:xfrm>
          <a:prstGeom prst="rect">
            <a:avLst/>
          </a:prstGeom>
          <a:solidFill>
            <a:srgbClr val="90D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73"/>
          <p:cNvSpPr/>
          <p:nvPr/>
        </p:nvSpPr>
        <p:spPr>
          <a:xfrm>
            <a:off x="7068100" y="5057775"/>
            <a:ext cx="4114800" cy="554700"/>
          </a:xfrm>
          <a:prstGeom prst="rect">
            <a:avLst/>
          </a:prstGeom>
          <a:solidFill>
            <a:srgbClr val="90D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18" name="Google Shape;718;p73"/>
          <p:cNvSpPr/>
          <p:nvPr/>
        </p:nvSpPr>
        <p:spPr>
          <a:xfrm>
            <a:off x="-2" y="5862918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19" name="Google Shape;719;p73"/>
          <p:cNvSpPr txBox="1">
            <a:spLocks noGrp="1"/>
          </p:cNvSpPr>
          <p:nvPr>
            <p:ph type="ctrTitle"/>
          </p:nvPr>
        </p:nvSpPr>
        <p:spPr>
          <a:xfrm>
            <a:off x="567279" y="2063136"/>
            <a:ext cx="5234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73"/>
          <p:cNvSpPr txBox="1">
            <a:spLocks noGrp="1"/>
          </p:cNvSpPr>
          <p:nvPr>
            <p:ph type="subTitle" idx="1"/>
          </p:nvPr>
        </p:nvSpPr>
        <p:spPr>
          <a:xfrm>
            <a:off x="578057" y="3397029"/>
            <a:ext cx="522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A9ABD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A9ABD"/>
                </a:solidFill>
              </a:defRPr>
            </a:lvl3pPr>
            <a:lvl4pPr lvl="3" algn="ctr" rtl="0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A9ABD"/>
                </a:solidFill>
              </a:defRPr>
            </a:lvl4pPr>
            <a:lvl5pPr lvl="4" algn="ctr" rtl="0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A9ABD"/>
                </a:solidFill>
              </a:defRPr>
            </a:lvl5pPr>
            <a:lvl6pPr lvl="5" algn="ctr" rtl="0">
              <a:spcBef>
                <a:spcPts val="600"/>
              </a:spcBef>
              <a:spcAft>
                <a:spcPts val="0"/>
              </a:spcAft>
              <a:buClr>
                <a:srgbClr val="8A9ABD"/>
              </a:buClr>
              <a:buSzPts val="2000"/>
              <a:buNone/>
              <a:defRPr>
                <a:solidFill>
                  <a:srgbClr val="8A9ABD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None/>
              <a:defRPr>
                <a:solidFill>
                  <a:srgbClr val="8A9ABD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None/>
              <a:defRPr>
                <a:solidFill>
                  <a:srgbClr val="8A9ABD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None/>
              <a:defRPr>
                <a:solidFill>
                  <a:srgbClr val="8A9ABD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73"/>
          <p:cNvSpPr txBox="1">
            <a:spLocks noGrp="1"/>
          </p:cNvSpPr>
          <p:nvPr>
            <p:ph type="body" idx="2"/>
          </p:nvPr>
        </p:nvSpPr>
        <p:spPr>
          <a:xfrm>
            <a:off x="578057" y="5022185"/>
            <a:ext cx="52233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Salesforce Sans"/>
              <a:buNone/>
              <a:defRPr sz="18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285750" algn="l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" name="Google Shape;722;p73"/>
          <p:cNvSpPr txBox="1">
            <a:spLocks noGrp="1"/>
          </p:cNvSpPr>
          <p:nvPr>
            <p:ph type="body" idx="3"/>
          </p:nvPr>
        </p:nvSpPr>
        <p:spPr>
          <a:xfrm>
            <a:off x="578056" y="4716325"/>
            <a:ext cx="52233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3" name="Google Shape;723;p73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090" y="437002"/>
            <a:ext cx="1349605" cy="94489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3"/>
          <p:cNvSpPr/>
          <p:nvPr/>
        </p:nvSpPr>
        <p:spPr>
          <a:xfrm>
            <a:off x="6133089" y="-130456"/>
            <a:ext cx="5577900" cy="5586900"/>
          </a:xfrm>
          <a:prstGeom prst="chord">
            <a:avLst>
              <a:gd name="adj1" fmla="val 17255777"/>
              <a:gd name="adj2" fmla="val 15153837"/>
            </a:avLst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25" name="Google Shape;725;p73"/>
          <p:cNvSpPr/>
          <p:nvPr/>
        </p:nvSpPr>
        <p:spPr>
          <a:xfrm>
            <a:off x="-2" y="5862918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26" name="Google Shape;726;p73"/>
          <p:cNvSpPr/>
          <p:nvPr/>
        </p:nvSpPr>
        <p:spPr>
          <a:xfrm>
            <a:off x="7068100" y="5057775"/>
            <a:ext cx="4114800" cy="554700"/>
          </a:xfrm>
          <a:prstGeom prst="rect">
            <a:avLst/>
          </a:prstGeom>
          <a:solidFill>
            <a:srgbClr val="90D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27" name="Google Shape;727;p73"/>
          <p:cNvSpPr/>
          <p:nvPr/>
        </p:nvSpPr>
        <p:spPr>
          <a:xfrm>
            <a:off x="6133089" y="-130456"/>
            <a:ext cx="5577900" cy="5586900"/>
          </a:xfrm>
          <a:prstGeom prst="chord">
            <a:avLst>
              <a:gd name="adj1" fmla="val 17255777"/>
              <a:gd name="adj2" fmla="val 15153837"/>
            </a:avLst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728" name="Google Shape;728;p73"/>
          <p:cNvPicPr preferRelativeResize="0"/>
          <p:nvPr/>
        </p:nvPicPr>
        <p:blipFill rotWithShape="1">
          <a:blip r:embed="rId3">
            <a:alphaModFix/>
          </a:blip>
          <a:srcRect l="28102" t="-25323" r="789" b="-1676"/>
          <a:stretch/>
        </p:blipFill>
        <p:spPr>
          <a:xfrm>
            <a:off x="6131888" y="-129250"/>
            <a:ext cx="5580300" cy="558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9" name="Google Shape;729;p73"/>
          <p:cNvSpPr/>
          <p:nvPr/>
        </p:nvSpPr>
        <p:spPr>
          <a:xfrm>
            <a:off x="7068100" y="5057775"/>
            <a:ext cx="4114800" cy="554700"/>
          </a:xfrm>
          <a:prstGeom prst="rect">
            <a:avLst/>
          </a:prstGeom>
          <a:solidFill>
            <a:srgbClr val="90D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730" name="Google Shape;73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01045">
            <a:off x="10161379" y="4678013"/>
            <a:ext cx="587534" cy="2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5374" y="4902433"/>
            <a:ext cx="691326" cy="25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1257" y="4716325"/>
            <a:ext cx="1556872" cy="42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73"/>
          <p:cNvGrpSpPr/>
          <p:nvPr/>
        </p:nvGrpSpPr>
        <p:grpSpPr>
          <a:xfrm>
            <a:off x="5995884" y="6176733"/>
            <a:ext cx="1372854" cy="412237"/>
            <a:chOff x="4858194" y="2494745"/>
            <a:chExt cx="1372854" cy="412237"/>
          </a:xfrm>
        </p:grpSpPr>
        <p:pic>
          <p:nvPicPr>
            <p:cNvPr id="734" name="Google Shape;734;p73"/>
            <p:cNvPicPr preferRelativeResize="0"/>
            <p:nvPr/>
          </p:nvPicPr>
          <p:blipFill rotWithShape="1">
            <a:blip r:embed="rId6">
              <a:alphaModFix/>
            </a:blip>
            <a:srcRect l="17659" t="9683" r="3326" b="10616"/>
            <a:stretch/>
          </p:blipFill>
          <p:spPr>
            <a:xfrm>
              <a:off x="5359392" y="2494745"/>
              <a:ext cx="871656" cy="34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73"/>
            <p:cNvPicPr preferRelativeResize="0"/>
            <p:nvPr/>
          </p:nvPicPr>
          <p:blipFill rotWithShape="1">
            <a:blip r:embed="rId7">
              <a:alphaModFix/>
            </a:blip>
            <a:srcRect b="7944"/>
            <a:stretch/>
          </p:blipFill>
          <p:spPr>
            <a:xfrm>
              <a:off x="4858194" y="2505074"/>
              <a:ext cx="885626" cy="4019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6" name="Google Shape;736;p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96451" y="-130456"/>
            <a:ext cx="6217123" cy="6704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73"/>
          <p:cNvGrpSpPr/>
          <p:nvPr/>
        </p:nvGrpSpPr>
        <p:grpSpPr>
          <a:xfrm>
            <a:off x="6918975" y="3146108"/>
            <a:ext cx="3952142" cy="3412117"/>
            <a:chOff x="6642200" y="3146108"/>
            <a:chExt cx="3952142" cy="3412117"/>
          </a:xfrm>
        </p:grpSpPr>
        <p:pic>
          <p:nvPicPr>
            <p:cNvPr id="738" name="Google Shape;738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6882" y="6134625"/>
              <a:ext cx="1556872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37470" y="6134625"/>
              <a:ext cx="1556872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73"/>
            <p:cNvPicPr preferRelativeResize="0"/>
            <p:nvPr/>
          </p:nvPicPr>
          <p:blipFill rotWithShape="1">
            <a:blip r:embed="rId9">
              <a:alphaModFix/>
            </a:blip>
            <a:srcRect r="41927"/>
            <a:stretch/>
          </p:blipFill>
          <p:spPr>
            <a:xfrm>
              <a:off x="6642200" y="3166229"/>
              <a:ext cx="2186525" cy="3371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73"/>
            <p:cNvPicPr preferRelativeResize="0"/>
            <p:nvPr/>
          </p:nvPicPr>
          <p:blipFill rotWithShape="1">
            <a:blip r:embed="rId9">
              <a:alphaModFix/>
            </a:blip>
            <a:srcRect l="58073"/>
            <a:stretch/>
          </p:blipFill>
          <p:spPr>
            <a:xfrm>
              <a:off x="9061701" y="3146108"/>
              <a:ext cx="1513800" cy="32333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73"/>
          <p:cNvSpPr/>
          <p:nvPr/>
        </p:nvSpPr>
        <p:spPr>
          <a:xfrm>
            <a:off x="6119850" y="1105075"/>
            <a:ext cx="185400" cy="185400"/>
          </a:xfrm>
          <a:prstGeom prst="ellipse">
            <a:avLst/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743" name="Google Shape;743;p73"/>
          <p:cNvSpPr/>
          <p:nvPr/>
        </p:nvSpPr>
        <p:spPr>
          <a:xfrm>
            <a:off x="11835900" y="4212625"/>
            <a:ext cx="94200" cy="94200"/>
          </a:xfrm>
          <a:prstGeom prst="ellipse">
            <a:avLst/>
          </a:prstGeom>
          <a:solidFill>
            <a:srgbClr val="CFE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with Title, Subhead and Text">
  <p:cSld name="Basic">
    <p:bg>
      <p:bgPr>
        <a:solidFill>
          <a:srgbClr val="FFFFFF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"/>
          <p:cNvSpPr txBox="1">
            <a:spLocks noGrp="1"/>
          </p:cNvSpPr>
          <p:nvPr>
            <p:ph type="body" idx="1"/>
          </p:nvPr>
        </p:nvSpPr>
        <p:spPr>
          <a:xfrm>
            <a:off x="571500" y="1611885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74"/>
          <p:cNvSpPr txBox="1">
            <a:spLocks noGrp="1"/>
          </p:cNvSpPr>
          <p:nvPr>
            <p:ph type="body" idx="2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74"/>
          <p:cNvSpPr txBox="1">
            <a:spLocks noGrp="1"/>
          </p:cNvSpPr>
          <p:nvPr>
            <p:ph type="title"/>
          </p:nvPr>
        </p:nvSpPr>
        <p:spPr>
          <a:xfrm>
            <a:off x="571567" y="63500"/>
            <a:ext cx="11045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74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rgbClr val="3D86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749" name="Google Shape;749;p74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0" name="Google Shape;750;p74"/>
          <p:cNvPicPr preferRelativeResize="0"/>
          <p:nvPr/>
        </p:nvPicPr>
        <p:blipFill rotWithShape="1">
          <a:blip r:embed="rId2">
            <a:alphaModFix/>
          </a:blip>
          <a:srcRect t="-5428" b="-4244"/>
          <a:stretch/>
        </p:blipFill>
        <p:spPr>
          <a:xfrm>
            <a:off x="10297925" y="209675"/>
            <a:ext cx="780000" cy="85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urney Together">
  <p:cSld name="Basic_5">
    <p:bg>
      <p:bgPr>
        <a:solidFill>
          <a:srgbClr val="F4F4F4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75"/>
          <p:cNvPicPr preferRelativeResize="0"/>
          <p:nvPr/>
        </p:nvPicPr>
        <p:blipFill rotWithShape="1">
          <a:blip r:embed="rId2">
            <a:alphaModFix/>
          </a:blip>
          <a:srcRect t="16694" b="25013"/>
          <a:stretch/>
        </p:blipFill>
        <p:spPr>
          <a:xfrm flipH="1">
            <a:off x="0" y="1"/>
            <a:ext cx="12192001" cy="408911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5"/>
          <p:cNvSpPr/>
          <p:nvPr/>
        </p:nvSpPr>
        <p:spPr>
          <a:xfrm rot="10800000">
            <a:off x="-10350" y="-1850"/>
            <a:ext cx="12199200" cy="6891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8D837B">
                  <a:alpha val="3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75"/>
          <p:cNvSpPr/>
          <p:nvPr/>
        </p:nvSpPr>
        <p:spPr>
          <a:xfrm>
            <a:off x="-10100" y="4081050"/>
            <a:ext cx="12199200" cy="28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5"/>
          <p:cNvSpPr/>
          <p:nvPr/>
        </p:nvSpPr>
        <p:spPr>
          <a:xfrm>
            <a:off x="0" y="1023675"/>
            <a:ext cx="4647300" cy="2111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5"/>
          <p:cNvSpPr txBox="1">
            <a:spLocks noGrp="1"/>
          </p:cNvSpPr>
          <p:nvPr>
            <p:ph type="title"/>
          </p:nvPr>
        </p:nvSpPr>
        <p:spPr>
          <a:xfrm>
            <a:off x="413550" y="1436550"/>
            <a:ext cx="4168800" cy="12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/>
            </a:lvl9pPr>
          </a:lstStyle>
          <a:p>
            <a:endParaRPr/>
          </a:p>
        </p:txBody>
      </p:sp>
      <p:sp>
        <p:nvSpPr>
          <p:cNvPr id="757" name="Google Shape;757;p75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8" name="Google Shape;758;p75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759" name="Google Shape;759;p75" descr="pasted-image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p75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urney Together - no Gradient">
  <p:cSld name="Basic_5_1">
    <p:bg>
      <p:bgPr>
        <a:solidFill>
          <a:srgbClr val="F4F4F4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6"/>
          <p:cNvPicPr preferRelativeResize="0"/>
          <p:nvPr/>
        </p:nvPicPr>
        <p:blipFill rotWithShape="1">
          <a:blip r:embed="rId2">
            <a:alphaModFix/>
          </a:blip>
          <a:srcRect t="16694" b="25013"/>
          <a:stretch/>
        </p:blipFill>
        <p:spPr>
          <a:xfrm flipH="1">
            <a:off x="0" y="1"/>
            <a:ext cx="12192001" cy="408911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6"/>
          <p:cNvSpPr/>
          <p:nvPr/>
        </p:nvSpPr>
        <p:spPr>
          <a:xfrm>
            <a:off x="-10100" y="4081050"/>
            <a:ext cx="12199200" cy="27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76"/>
          <p:cNvSpPr/>
          <p:nvPr/>
        </p:nvSpPr>
        <p:spPr>
          <a:xfrm>
            <a:off x="0" y="1023675"/>
            <a:ext cx="4647300" cy="2111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76"/>
          <p:cNvSpPr txBox="1">
            <a:spLocks noGrp="1"/>
          </p:cNvSpPr>
          <p:nvPr>
            <p:ph type="title"/>
          </p:nvPr>
        </p:nvSpPr>
        <p:spPr>
          <a:xfrm>
            <a:off x="413550" y="1436550"/>
            <a:ext cx="4168800" cy="12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/>
            </a:lvl9pPr>
          </a:lstStyle>
          <a:p>
            <a:endParaRPr/>
          </a:p>
        </p:txBody>
      </p:sp>
      <p:grpSp>
        <p:nvGrpSpPr>
          <p:cNvPr id="766" name="Google Shape;766;p76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767" name="Google Shape;767;p76" descr="pasted-image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76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76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Slide - Color Sidebar">
  <p:cSld name="Basic_4">
    <p:bg>
      <p:bgPr>
        <a:solidFill>
          <a:srgbClr val="FFFFFF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7"/>
          <p:cNvSpPr/>
          <p:nvPr/>
        </p:nvSpPr>
        <p:spPr>
          <a:xfrm>
            <a:off x="-10" y="3"/>
            <a:ext cx="3750300" cy="68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2" name="Google Shape;772;p77"/>
          <p:cNvSpPr txBox="1">
            <a:spLocks noGrp="1"/>
          </p:cNvSpPr>
          <p:nvPr>
            <p:ph type="body" idx="1"/>
          </p:nvPr>
        </p:nvSpPr>
        <p:spPr>
          <a:xfrm>
            <a:off x="571500" y="2833325"/>
            <a:ext cx="2698800" cy="3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77"/>
          <p:cNvSpPr txBox="1">
            <a:spLocks noGrp="1"/>
          </p:cNvSpPr>
          <p:nvPr>
            <p:ph type="ftr" idx="11"/>
          </p:nvPr>
        </p:nvSpPr>
        <p:spPr>
          <a:xfrm>
            <a:off x="571500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77"/>
          <p:cNvSpPr txBox="1">
            <a:spLocks noGrp="1"/>
          </p:cNvSpPr>
          <p:nvPr>
            <p:ph type="title"/>
          </p:nvPr>
        </p:nvSpPr>
        <p:spPr>
          <a:xfrm>
            <a:off x="571500" y="1586125"/>
            <a:ext cx="2698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77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776" name="Google Shape;776;p77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Title Only">
  <p:cSld name="Basic_3">
    <p:bg>
      <p:bgPr>
        <a:solidFill>
          <a:srgbClr val="FFFFFF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"/>
          <p:cNvSpPr txBox="1">
            <a:spLocks noGrp="1"/>
          </p:cNvSpPr>
          <p:nvPr>
            <p:ph type="title"/>
          </p:nvPr>
        </p:nvSpPr>
        <p:spPr>
          <a:xfrm>
            <a:off x="571567" y="63500"/>
            <a:ext cx="11045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78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780" name="Google Shape;780;p78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Slide">
  <p:cSld name="Basic_3_1">
    <p:bg>
      <p:bgPr>
        <a:solidFill>
          <a:srgbClr val="FFFFFF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9"/>
          <p:cNvSpPr txBox="1">
            <a:spLocks noGrp="1"/>
          </p:cNvSpPr>
          <p:nvPr>
            <p:ph type="title"/>
          </p:nvPr>
        </p:nvSpPr>
        <p:spPr>
          <a:xfrm>
            <a:off x="571567" y="63500"/>
            <a:ext cx="11045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79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784" name="Google Shape;784;p79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p79"/>
          <p:cNvSpPr/>
          <p:nvPr/>
        </p:nvSpPr>
        <p:spPr>
          <a:xfrm rot="10800000">
            <a:off x="511425" y="1547468"/>
            <a:ext cx="994200" cy="4492800"/>
          </a:xfrm>
          <a:prstGeom prst="rect">
            <a:avLst/>
          </a:prstGeom>
          <a:gradFill>
            <a:gsLst>
              <a:gs pos="0">
                <a:srgbClr val="DCDCDE">
                  <a:alpha val="6196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79"/>
          <p:cNvSpPr/>
          <p:nvPr/>
        </p:nvSpPr>
        <p:spPr>
          <a:xfrm rot="10800000">
            <a:off x="4366725" y="1547475"/>
            <a:ext cx="3996900" cy="4492800"/>
          </a:xfrm>
          <a:prstGeom prst="rect">
            <a:avLst/>
          </a:prstGeom>
          <a:gradFill>
            <a:gsLst>
              <a:gs pos="0">
                <a:srgbClr val="DCDCDE">
                  <a:alpha val="6196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79"/>
          <p:cNvCxnSpPr/>
          <p:nvPr/>
        </p:nvCxnSpPr>
        <p:spPr>
          <a:xfrm rot="10800000">
            <a:off x="1500675" y="1553057"/>
            <a:ext cx="0" cy="4492500"/>
          </a:xfrm>
          <a:prstGeom prst="straightConnector1">
            <a:avLst/>
          </a:prstGeom>
          <a:noFill/>
          <a:ln w="9525" cap="flat" cmpd="sng">
            <a:solidFill>
              <a:srgbClr val="59575C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8" name="Google Shape;788;p79"/>
          <p:cNvCxnSpPr/>
          <p:nvPr/>
        </p:nvCxnSpPr>
        <p:spPr>
          <a:xfrm rot="10800000">
            <a:off x="4366668" y="1553168"/>
            <a:ext cx="0" cy="4492800"/>
          </a:xfrm>
          <a:prstGeom prst="straightConnector1">
            <a:avLst/>
          </a:prstGeom>
          <a:noFill/>
          <a:ln w="9525" cap="flat" cmpd="sng">
            <a:solidFill>
              <a:srgbClr val="59575C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9" name="Google Shape;789;p79"/>
          <p:cNvCxnSpPr/>
          <p:nvPr/>
        </p:nvCxnSpPr>
        <p:spPr>
          <a:xfrm rot="10800000">
            <a:off x="8364975" y="1553168"/>
            <a:ext cx="0" cy="4492800"/>
          </a:xfrm>
          <a:prstGeom prst="straightConnector1">
            <a:avLst/>
          </a:prstGeom>
          <a:noFill/>
          <a:ln w="9525" cap="flat" cmpd="sng">
            <a:solidFill>
              <a:srgbClr val="59575C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90" name="Google Shape;790;p79"/>
          <p:cNvSpPr txBox="1"/>
          <p:nvPr/>
        </p:nvSpPr>
        <p:spPr>
          <a:xfrm>
            <a:off x="4366875" y="5599900"/>
            <a:ext cx="4116900" cy="445200"/>
          </a:xfrm>
          <a:prstGeom prst="rect">
            <a:avLst/>
          </a:prstGeom>
          <a:solidFill>
            <a:srgbClr val="3D867D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Walk</a:t>
            </a:r>
            <a:endParaRPr sz="2000"/>
          </a:p>
        </p:txBody>
      </p:sp>
      <p:sp>
        <p:nvSpPr>
          <p:cNvPr id="791" name="Google Shape;791;p79"/>
          <p:cNvSpPr txBox="1"/>
          <p:nvPr/>
        </p:nvSpPr>
        <p:spPr>
          <a:xfrm>
            <a:off x="511575" y="5599900"/>
            <a:ext cx="989400" cy="445200"/>
          </a:xfrm>
          <a:prstGeom prst="rect">
            <a:avLst/>
          </a:prstGeom>
          <a:solidFill>
            <a:srgbClr val="8D837B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Today</a:t>
            </a:r>
            <a:endParaRPr sz="2000"/>
          </a:p>
        </p:txBody>
      </p:sp>
      <p:sp>
        <p:nvSpPr>
          <p:cNvPr id="792" name="Google Shape;792;p79"/>
          <p:cNvSpPr txBox="1"/>
          <p:nvPr/>
        </p:nvSpPr>
        <p:spPr>
          <a:xfrm>
            <a:off x="8363625" y="5599900"/>
            <a:ext cx="3511500" cy="445200"/>
          </a:xfrm>
          <a:prstGeom prst="rect">
            <a:avLst/>
          </a:prstGeom>
          <a:solidFill>
            <a:srgbClr val="032E61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Run</a:t>
            </a:r>
            <a:endParaRPr sz="2000"/>
          </a:p>
        </p:txBody>
      </p:sp>
      <p:sp>
        <p:nvSpPr>
          <p:cNvPr id="793" name="Google Shape;793;p79"/>
          <p:cNvSpPr txBox="1"/>
          <p:nvPr/>
        </p:nvSpPr>
        <p:spPr>
          <a:xfrm>
            <a:off x="1500975" y="5599900"/>
            <a:ext cx="2865900" cy="445200"/>
          </a:xfrm>
          <a:prstGeom prst="rect">
            <a:avLst/>
          </a:prstGeom>
          <a:solidFill>
            <a:srgbClr val="3EA1E0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Crawl</a:t>
            </a:r>
            <a:endParaRPr sz="2000"/>
          </a:p>
        </p:txBody>
      </p:sp>
      <p:sp>
        <p:nvSpPr>
          <p:cNvPr id="794" name="Google Shape;794;p79"/>
          <p:cNvSpPr/>
          <p:nvPr/>
        </p:nvSpPr>
        <p:spPr>
          <a:xfrm>
            <a:off x="301800" y="5959425"/>
            <a:ext cx="11739000" cy="2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C2B2E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1352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9"/>
          <p:cNvSpPr/>
          <p:nvPr/>
        </p:nvSpPr>
        <p:spPr>
          <a:xfrm rot="-5400000">
            <a:off x="-1941075" y="3582450"/>
            <a:ext cx="4708800" cy="468600"/>
          </a:xfrm>
          <a:prstGeom prst="rightArrow">
            <a:avLst>
              <a:gd name="adj1" fmla="val 50000"/>
              <a:gd name="adj2" fmla="val 40759"/>
            </a:avLst>
          </a:prstGeom>
          <a:solidFill>
            <a:srgbClr val="2C2B2E"/>
          </a:solidFill>
          <a:ln>
            <a:noFill/>
          </a:ln>
        </p:spPr>
        <p:txBody>
          <a:bodyPr spcFirstLastPara="1" wrap="square" lIns="162400" tIns="81175" rIns="162400" bIns="81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13527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Recommendations (optional)">
  <p:cSld name="Basic_2_3">
    <p:bg>
      <p:bgPr>
        <a:solidFill>
          <a:srgbClr val="F4F4F4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0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pic>
        <p:nvPicPr>
          <p:cNvPr id="798" name="Google Shape;798;p80"/>
          <p:cNvPicPr preferRelativeResize="0"/>
          <p:nvPr/>
        </p:nvPicPr>
        <p:blipFill rotWithShape="1">
          <a:blip r:embed="rId2">
            <a:alphaModFix/>
          </a:blip>
          <a:srcRect t="26103" b="26103"/>
          <a:stretch/>
        </p:blipFill>
        <p:spPr>
          <a:xfrm>
            <a:off x="3450" y="0"/>
            <a:ext cx="12185702" cy="388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80"/>
          <p:cNvGrpSpPr/>
          <p:nvPr/>
        </p:nvGrpSpPr>
        <p:grpSpPr>
          <a:xfrm>
            <a:off x="-7168" y="-1650"/>
            <a:ext cx="12188276" cy="4064495"/>
            <a:chOff x="-445325" y="-1650"/>
            <a:chExt cx="12176100" cy="6858750"/>
          </a:xfrm>
        </p:grpSpPr>
        <p:pic>
          <p:nvPicPr>
            <p:cNvPr id="800" name="Google Shape;800;p80"/>
            <p:cNvPicPr preferRelativeResize="0"/>
            <p:nvPr/>
          </p:nvPicPr>
          <p:blipFill rotWithShape="1">
            <a:blip r:embed="rId3">
              <a:alphaModFix amt="65000"/>
            </a:blip>
            <a:srcRect/>
            <a:stretch/>
          </p:blipFill>
          <p:spPr>
            <a:xfrm rot="10800000">
              <a:off x="-431412" y="900"/>
              <a:ext cx="12148275" cy="685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80"/>
            <p:cNvSpPr/>
            <p:nvPr/>
          </p:nvSpPr>
          <p:spPr>
            <a:xfrm rot="10800000">
              <a:off x="-445325" y="-1650"/>
              <a:ext cx="12176100" cy="68580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8D837B">
                    <a:alpha val="3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80"/>
          <p:cNvSpPr/>
          <p:nvPr/>
        </p:nvSpPr>
        <p:spPr>
          <a:xfrm>
            <a:off x="-17000" y="2238000"/>
            <a:ext cx="12203100" cy="46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0"/>
          <p:cNvSpPr txBox="1">
            <a:spLocks noGrp="1"/>
          </p:cNvSpPr>
          <p:nvPr>
            <p:ph type="title"/>
          </p:nvPr>
        </p:nvSpPr>
        <p:spPr>
          <a:xfrm>
            <a:off x="577850" y="136500"/>
            <a:ext cx="50355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80"/>
          <p:cNvSpPr txBox="1">
            <a:spLocks noGrp="1"/>
          </p:cNvSpPr>
          <p:nvPr>
            <p:ph type="subTitle" idx="1"/>
          </p:nvPr>
        </p:nvSpPr>
        <p:spPr>
          <a:xfrm>
            <a:off x="457725" y="1598263"/>
            <a:ext cx="7476900" cy="8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00"/>
              </a:spcBef>
              <a:spcAft>
                <a:spcPts val="3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80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06" name="Google Shape;806;p80"/>
          <p:cNvCxnSpPr/>
          <p:nvPr/>
        </p:nvCxnSpPr>
        <p:spPr>
          <a:xfrm>
            <a:off x="4008150" y="2680525"/>
            <a:ext cx="4500" cy="397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80"/>
          <p:cNvCxnSpPr/>
          <p:nvPr/>
        </p:nvCxnSpPr>
        <p:spPr>
          <a:xfrm>
            <a:off x="8193325" y="2642600"/>
            <a:ext cx="5400" cy="4010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80"/>
          <p:cNvSpPr/>
          <p:nvPr/>
        </p:nvSpPr>
        <p:spPr>
          <a:xfrm>
            <a:off x="-14575" y="0"/>
            <a:ext cx="122031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grpSp>
        <p:nvGrpSpPr>
          <p:cNvPr id="809" name="Google Shape;809;p80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810" name="Google Shape;810;p80" descr="pasted-image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80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asic_2_2">
    <p:bg>
      <p:bgPr>
        <a:solidFill>
          <a:srgbClr val="FFFFFF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1"/>
          <p:cNvSpPr txBox="1">
            <a:spLocks noGrp="1"/>
          </p:cNvSpPr>
          <p:nvPr>
            <p:ph type="ftr" idx="11"/>
          </p:nvPr>
        </p:nvSpPr>
        <p:spPr>
          <a:xfrm>
            <a:off x="571500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6A625B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4" name="Google Shape;814;p81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815" name="Google Shape;815;p81" descr="pasted-image.pdf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81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7" name="Google Shape;817;p81"/>
          <p:cNvPicPr preferRelativeResize="0"/>
          <p:nvPr/>
        </p:nvPicPr>
        <p:blipFill rotWithShape="1">
          <a:blip r:embed="rId3">
            <a:alphaModFix/>
          </a:blip>
          <a:srcRect l="40467" r="40465"/>
          <a:stretch/>
        </p:blipFill>
        <p:spPr>
          <a:xfrm>
            <a:off x="3009000" y="0"/>
            <a:ext cx="1961029" cy="6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1"/>
          <p:cNvSpPr/>
          <p:nvPr/>
        </p:nvSpPr>
        <p:spPr>
          <a:xfrm>
            <a:off x="0" y="50"/>
            <a:ext cx="3009000" cy="686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81"/>
          <p:cNvCxnSpPr/>
          <p:nvPr/>
        </p:nvCxnSpPr>
        <p:spPr>
          <a:xfrm>
            <a:off x="486749" y="2454839"/>
            <a:ext cx="7797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81"/>
          <p:cNvSpPr txBox="1">
            <a:spLocks noGrp="1"/>
          </p:cNvSpPr>
          <p:nvPr>
            <p:ph type="title"/>
          </p:nvPr>
        </p:nvSpPr>
        <p:spPr>
          <a:xfrm>
            <a:off x="351004" y="2759350"/>
            <a:ext cx="2334000" cy="15726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81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2 - Graphic Footer - B">
  <p:cSld name="Basic_4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3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9267" y="5833891"/>
            <a:ext cx="1263949" cy="10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title="Salesforc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Basic_2_2_1">
    <p:bg>
      <p:bgPr>
        <a:solidFill>
          <a:srgbClr val="FFFFFF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"/>
          <p:cNvSpPr/>
          <p:nvPr/>
        </p:nvSpPr>
        <p:spPr>
          <a:xfrm>
            <a:off x="-426750" y="265350"/>
            <a:ext cx="6081000" cy="632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82"/>
          <p:cNvPicPr preferRelativeResize="0"/>
          <p:nvPr/>
        </p:nvPicPr>
        <p:blipFill rotWithShape="1">
          <a:blip r:embed="rId2">
            <a:alphaModFix/>
          </a:blip>
          <a:srcRect l="27285" r="12093"/>
          <a:stretch/>
        </p:blipFill>
        <p:spPr>
          <a:xfrm>
            <a:off x="5956599" y="0"/>
            <a:ext cx="6241127" cy="6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2"/>
          <p:cNvSpPr/>
          <p:nvPr/>
        </p:nvSpPr>
        <p:spPr>
          <a:xfrm>
            <a:off x="1572500" y="50"/>
            <a:ext cx="2855100" cy="12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Agenda</a:t>
            </a:r>
            <a:endParaRPr sz="3800" b="1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grpSp>
        <p:nvGrpSpPr>
          <p:cNvPr id="826" name="Google Shape;826;p82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827" name="Google Shape;827;p82" descr="pasted-image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82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82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Summary">
  <p:cSld name="Basic_2_1">
    <p:bg>
      <p:bgPr>
        <a:solidFill>
          <a:srgbClr val="F4F4F4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3"/>
          <p:cNvSpPr/>
          <p:nvPr/>
        </p:nvSpPr>
        <p:spPr>
          <a:xfrm rot="10800000">
            <a:off x="-10425" y="-1650"/>
            <a:ext cx="122166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8D837B">
                  <a:alpha val="3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2" name="Google Shape;832;p83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10425" y="1800"/>
            <a:ext cx="12199200" cy="6854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3"/>
          <p:cNvSpPr txBox="1">
            <a:spLocks noGrp="1"/>
          </p:cNvSpPr>
          <p:nvPr>
            <p:ph type="title"/>
          </p:nvPr>
        </p:nvSpPr>
        <p:spPr>
          <a:xfrm>
            <a:off x="571500" y="63500"/>
            <a:ext cx="10616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83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grpSp>
        <p:nvGrpSpPr>
          <p:cNvPr id="835" name="Google Shape;835;p83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836" name="Google Shape;836;p83" descr="pasted-image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83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83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2 Column_1">
    <p:bg>
      <p:bgPr>
        <a:solidFill>
          <a:srgbClr val="FFFFFF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4"/>
          <p:cNvSpPr txBox="1">
            <a:spLocks noGrp="1"/>
          </p:cNvSpPr>
          <p:nvPr>
            <p:ph type="title"/>
          </p:nvPr>
        </p:nvSpPr>
        <p:spPr>
          <a:xfrm>
            <a:off x="6590150" y="633425"/>
            <a:ext cx="50355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84"/>
          <p:cNvSpPr txBox="1">
            <a:spLocks noGrp="1"/>
          </p:cNvSpPr>
          <p:nvPr>
            <p:ph type="body" idx="1"/>
          </p:nvPr>
        </p:nvSpPr>
        <p:spPr>
          <a:xfrm>
            <a:off x="6590150" y="1752603"/>
            <a:ext cx="45765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84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3" name="Google Shape;843;p84"/>
          <p:cNvSpPr/>
          <p:nvPr/>
        </p:nvSpPr>
        <p:spPr>
          <a:xfrm>
            <a:off x="-250" y="25"/>
            <a:ext cx="6094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84"/>
          <p:cNvSpPr/>
          <p:nvPr/>
        </p:nvSpPr>
        <p:spPr>
          <a:xfrm>
            <a:off x="-250" y="0"/>
            <a:ext cx="121887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h Forward">
  <p:cSld name="2 Column_1_1">
    <p:bg>
      <p:bgPr>
        <a:solidFill>
          <a:srgbClr val="F4F4F4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5"/>
          <p:cNvPicPr preferRelativeResize="0"/>
          <p:nvPr/>
        </p:nvPicPr>
        <p:blipFill rotWithShape="1">
          <a:blip r:embed="rId2">
            <a:alphaModFix/>
          </a:blip>
          <a:srcRect l="1057" t="476" r="979" b="357"/>
          <a:stretch/>
        </p:blipFill>
        <p:spPr>
          <a:xfrm>
            <a:off x="3125" y="0"/>
            <a:ext cx="12185702" cy="388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85"/>
          <p:cNvGrpSpPr/>
          <p:nvPr/>
        </p:nvGrpSpPr>
        <p:grpSpPr>
          <a:xfrm>
            <a:off x="-1268" y="-1650"/>
            <a:ext cx="12188276" cy="6858750"/>
            <a:chOff x="-445325" y="-1650"/>
            <a:chExt cx="12176100" cy="6858750"/>
          </a:xfrm>
        </p:grpSpPr>
        <p:pic>
          <p:nvPicPr>
            <p:cNvPr id="848" name="Google Shape;848;p85"/>
            <p:cNvPicPr preferRelativeResize="0"/>
            <p:nvPr/>
          </p:nvPicPr>
          <p:blipFill rotWithShape="1">
            <a:blip r:embed="rId3">
              <a:alphaModFix amt="65000"/>
            </a:blip>
            <a:srcRect/>
            <a:stretch/>
          </p:blipFill>
          <p:spPr>
            <a:xfrm rot="10800000">
              <a:off x="-431412" y="900"/>
              <a:ext cx="12148275" cy="685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85"/>
            <p:cNvSpPr/>
            <p:nvPr/>
          </p:nvSpPr>
          <p:spPr>
            <a:xfrm rot="10800000">
              <a:off x="-445325" y="-1650"/>
              <a:ext cx="12176100" cy="68580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8D837B">
                    <a:alpha val="3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85"/>
          <p:cNvSpPr/>
          <p:nvPr/>
        </p:nvSpPr>
        <p:spPr>
          <a:xfrm>
            <a:off x="75" y="3886200"/>
            <a:ext cx="12185700" cy="299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5"/>
          <p:cNvSpPr txBox="1">
            <a:spLocks noGrp="1"/>
          </p:cNvSpPr>
          <p:nvPr>
            <p:ph type="title"/>
          </p:nvPr>
        </p:nvSpPr>
        <p:spPr>
          <a:xfrm>
            <a:off x="577850" y="1448100"/>
            <a:ext cx="50355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85"/>
          <p:cNvSpPr txBox="1">
            <a:spLocks noGrp="1"/>
          </p:cNvSpPr>
          <p:nvPr>
            <p:ph type="body" idx="1"/>
          </p:nvPr>
        </p:nvSpPr>
        <p:spPr>
          <a:xfrm>
            <a:off x="577850" y="4184325"/>
            <a:ext cx="110412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accent2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2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2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3" name="Google Shape;853;p85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999999"/>
                </a:solidFill>
              </a:defRPr>
            </a:lvl1pPr>
            <a:lvl2pPr lvl="1" algn="r" rtl="0">
              <a:buNone/>
              <a:defRPr sz="1200">
                <a:solidFill>
                  <a:srgbClr val="999999"/>
                </a:solidFill>
              </a:defRPr>
            </a:lvl2pPr>
            <a:lvl3pPr lvl="2" algn="r" rtl="0">
              <a:buNone/>
              <a:defRPr sz="1200">
                <a:solidFill>
                  <a:srgbClr val="999999"/>
                </a:solidFill>
              </a:defRPr>
            </a:lvl3pPr>
            <a:lvl4pPr lvl="3" algn="r" rtl="0">
              <a:buNone/>
              <a:defRPr sz="1200">
                <a:solidFill>
                  <a:srgbClr val="999999"/>
                </a:solidFill>
              </a:defRPr>
            </a:lvl4pPr>
            <a:lvl5pPr lvl="4" algn="r" rtl="0">
              <a:buNone/>
              <a:defRPr sz="1200">
                <a:solidFill>
                  <a:srgbClr val="999999"/>
                </a:solidFill>
              </a:defRPr>
            </a:lvl5pPr>
            <a:lvl6pPr lvl="5" algn="r" rtl="0">
              <a:buNone/>
              <a:defRPr sz="1200">
                <a:solidFill>
                  <a:srgbClr val="999999"/>
                </a:solidFill>
              </a:defRPr>
            </a:lvl6pPr>
            <a:lvl7pPr lvl="6" algn="r" rtl="0">
              <a:buNone/>
              <a:defRPr sz="1200">
                <a:solidFill>
                  <a:srgbClr val="999999"/>
                </a:solidFill>
              </a:defRPr>
            </a:lvl7pPr>
            <a:lvl8pPr lvl="7" algn="r" rtl="0">
              <a:buNone/>
              <a:defRPr sz="1200">
                <a:solidFill>
                  <a:srgbClr val="999999"/>
                </a:solidFill>
              </a:defRPr>
            </a:lvl8pPr>
            <a:lvl9pPr lvl="8" algn="r" rtl="0">
              <a:buNone/>
              <a:defRPr sz="12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85"/>
          <p:cNvSpPr/>
          <p:nvPr/>
        </p:nvSpPr>
        <p:spPr>
          <a:xfrm>
            <a:off x="-14575" y="0"/>
            <a:ext cx="122031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  <p:sp>
        <p:nvSpPr>
          <p:cNvPr id="855" name="Google Shape;855;p85"/>
          <p:cNvSpPr txBox="1">
            <a:spLocks noGrp="1"/>
          </p:cNvSpPr>
          <p:nvPr>
            <p:ph type="subTitle" idx="2"/>
          </p:nvPr>
        </p:nvSpPr>
        <p:spPr>
          <a:xfrm>
            <a:off x="571500" y="2881163"/>
            <a:ext cx="7476900" cy="8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00"/>
              </a:spcBef>
              <a:spcAft>
                <a:spcPts val="3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1 - Thank You_Slide 2">
  <p:cSld name="Thank You_slide 2">
    <p:bg>
      <p:bgPr>
        <a:solidFill>
          <a:srgbClr val="F4F4F4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3003" y="3102344"/>
            <a:ext cx="2664561" cy="2223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86"/>
          <p:cNvGrpSpPr/>
          <p:nvPr/>
        </p:nvGrpSpPr>
        <p:grpSpPr>
          <a:xfrm>
            <a:off x="4" y="896"/>
            <a:ext cx="12188815" cy="6856208"/>
            <a:chOff x="4" y="896"/>
            <a:chExt cx="12188815" cy="6856208"/>
          </a:xfrm>
        </p:grpSpPr>
        <p:pic>
          <p:nvPicPr>
            <p:cNvPr id="859" name="Google Shape;859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" y="896"/>
              <a:ext cx="12188815" cy="6856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8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95878" y="2789892"/>
              <a:ext cx="2664561" cy="2223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p86"/>
          <p:cNvGrpSpPr/>
          <p:nvPr/>
        </p:nvGrpSpPr>
        <p:grpSpPr>
          <a:xfrm>
            <a:off x="3" y="893"/>
            <a:ext cx="12188815" cy="6856208"/>
            <a:chOff x="3" y="893"/>
            <a:chExt cx="12188815" cy="6856208"/>
          </a:xfrm>
        </p:grpSpPr>
        <p:pic>
          <p:nvPicPr>
            <p:cNvPr id="862" name="Google Shape;862;p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" y="893"/>
              <a:ext cx="12188815" cy="6856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8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505372" y="3083291"/>
              <a:ext cx="2664561" cy="2223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4" name="Google Shape;864;p86"/>
          <p:cNvSpPr txBox="1">
            <a:spLocks noGrp="1"/>
          </p:cNvSpPr>
          <p:nvPr>
            <p:ph type="sldNum" idx="12"/>
          </p:nvPr>
        </p:nvSpPr>
        <p:spPr>
          <a:xfrm>
            <a:off x="11406074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3 - 3 - Column">
  <p:cSld name="3 Column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7"/>
          <p:cNvSpPr txBox="1">
            <a:spLocks noGrp="1"/>
          </p:cNvSpPr>
          <p:nvPr>
            <p:ph type="title"/>
          </p:nvPr>
        </p:nvSpPr>
        <p:spPr>
          <a:xfrm>
            <a:off x="571500" y="63504"/>
            <a:ext cx="10287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1"/>
          </p:nvPr>
        </p:nvSpPr>
        <p:spPr>
          <a:xfrm>
            <a:off x="571500" y="1611885"/>
            <a:ext cx="34290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8" name="Google Shape;868;p87"/>
          <p:cNvSpPr txBox="1">
            <a:spLocks noGrp="1"/>
          </p:cNvSpPr>
          <p:nvPr>
            <p:ph type="body" idx="2"/>
          </p:nvPr>
        </p:nvSpPr>
        <p:spPr>
          <a:xfrm>
            <a:off x="4377367" y="1611603"/>
            <a:ext cx="34290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87"/>
          <p:cNvSpPr txBox="1">
            <a:spLocks noGrp="1"/>
          </p:cNvSpPr>
          <p:nvPr>
            <p:ph type="body" idx="3"/>
          </p:nvPr>
        </p:nvSpPr>
        <p:spPr>
          <a:xfrm>
            <a:off x="8183233" y="1611313"/>
            <a:ext cx="34290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0" name="Google Shape;870;p87"/>
          <p:cNvSpPr txBox="1">
            <a:spLocks noGrp="1"/>
          </p:cNvSpPr>
          <p:nvPr>
            <p:ph type="body" idx="4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1" name="Google Shape;871;p87"/>
          <p:cNvSpPr txBox="1">
            <a:spLocks noGrp="1"/>
          </p:cNvSpPr>
          <p:nvPr>
            <p:ph type="ftr" idx="11"/>
          </p:nvPr>
        </p:nvSpPr>
        <p:spPr>
          <a:xfrm>
            <a:off x="571504" y="6549530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Instructions_DO NOT USE">
  <p:cSld name="Dark Background">
    <p:bg>
      <p:bgPr>
        <a:solidFill>
          <a:srgbClr val="CFE9FE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8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4" name="Google Shape;874;p88"/>
          <p:cNvSpPr txBox="1">
            <a:spLocks noGrp="1"/>
          </p:cNvSpPr>
          <p:nvPr>
            <p:ph type="title"/>
          </p:nvPr>
        </p:nvSpPr>
        <p:spPr>
          <a:xfrm>
            <a:off x="571500" y="63500"/>
            <a:ext cx="10928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88"/>
          <p:cNvSpPr txBox="1">
            <a:spLocks noGrp="1"/>
          </p:cNvSpPr>
          <p:nvPr>
            <p:ph type="body" idx="2"/>
          </p:nvPr>
        </p:nvSpPr>
        <p:spPr>
          <a:xfrm>
            <a:off x="571500" y="1606794"/>
            <a:ext cx="11031600" cy="4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88"/>
          <p:cNvSpPr/>
          <p:nvPr/>
        </p:nvSpPr>
        <p:spPr>
          <a:xfrm>
            <a:off x="-2" y="5862918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877" name="Google Shape;877;p88"/>
          <p:cNvSpPr txBox="1">
            <a:spLocks noGrp="1"/>
          </p:cNvSpPr>
          <p:nvPr>
            <p:ph type="ftr" idx="11"/>
          </p:nvPr>
        </p:nvSpPr>
        <p:spPr>
          <a:xfrm>
            <a:off x="571500" y="6571832"/>
            <a:ext cx="55080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s-DO NOT USE">
  <p:cSld name="CUSTOM_1">
    <p:bg>
      <p:bgPr>
        <a:solidFill>
          <a:srgbClr val="434343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9"/>
          <p:cNvSpPr txBox="1">
            <a:spLocks noGrp="1"/>
          </p:cNvSpPr>
          <p:nvPr>
            <p:ph type="title"/>
          </p:nvPr>
        </p:nvSpPr>
        <p:spPr>
          <a:xfrm>
            <a:off x="571567" y="63500"/>
            <a:ext cx="11045700" cy="99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Logo Lockup Only">
  <p:cSld name="Blank A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7_Segue_slide">
    <p:bg>
      <p:bgPr>
        <a:solidFill>
          <a:schemeClr val="lt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3 - Graphic Footer - C">
  <p:cSld name="Basic_4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576075" y="6507700"/>
            <a:ext cx="53676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576075" y="-9144"/>
            <a:ext cx="10095000" cy="104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576075" y="1082037"/>
            <a:ext cx="10396800" cy="5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200"/>
              <a:buNone/>
              <a:defRPr sz="2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3"/>
          </p:nvPr>
        </p:nvSpPr>
        <p:spPr>
          <a:xfrm>
            <a:off x="576072" y="1783080"/>
            <a:ext cx="11034900" cy="43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5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9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9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9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900"/>
              </a:spcBef>
              <a:spcAft>
                <a:spcPts val="9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7" name="Google Shape;77;p10" title="Salesforce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0573" y="565460"/>
            <a:ext cx="635734" cy="44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228" y="5960318"/>
            <a:ext cx="1445975" cy="9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s_DO NOT USE">
  <p:cSld name="Lower Swoosh"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2"/>
          <p:cNvSpPr/>
          <p:nvPr/>
        </p:nvSpPr>
        <p:spPr>
          <a:xfrm>
            <a:off x="-2" y="5862918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884" name="Google Shape;884;p92"/>
          <p:cNvSpPr txBox="1">
            <a:spLocks noGrp="1"/>
          </p:cNvSpPr>
          <p:nvPr>
            <p:ph type="title"/>
          </p:nvPr>
        </p:nvSpPr>
        <p:spPr>
          <a:xfrm>
            <a:off x="571500" y="63504"/>
            <a:ext cx="10287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92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accent1"/>
                </a:solidFill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92"/>
          <p:cNvSpPr txBox="1">
            <a:spLocks noGrp="1"/>
          </p:cNvSpPr>
          <p:nvPr>
            <p:ph type="body" idx="2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s-DO NOT USE 1">
  <p:cSld name="Seque Slide - A">
    <p:bg>
      <p:bgPr>
        <a:solidFill>
          <a:srgbClr val="90D0FE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93"/>
          <p:cNvPicPr preferRelativeResize="0"/>
          <p:nvPr/>
        </p:nvPicPr>
        <p:blipFill rotWithShape="1">
          <a:blip r:embed="rId2">
            <a:alphaModFix/>
          </a:blip>
          <a:srcRect l="8011" r="7927"/>
          <a:stretch/>
        </p:blipFill>
        <p:spPr>
          <a:xfrm>
            <a:off x="6319750" y="2499150"/>
            <a:ext cx="5877224" cy="372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3"/>
          <p:cNvPicPr preferRelativeResize="0"/>
          <p:nvPr/>
        </p:nvPicPr>
        <p:blipFill rotWithShape="1">
          <a:blip r:embed="rId3">
            <a:alphaModFix/>
          </a:blip>
          <a:srcRect r="28494"/>
          <a:stretch/>
        </p:blipFill>
        <p:spPr>
          <a:xfrm>
            <a:off x="10527325" y="5719375"/>
            <a:ext cx="836127" cy="5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4444" y="6005776"/>
            <a:ext cx="2698738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947402" y="3913425"/>
            <a:ext cx="2253899" cy="23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35942">
            <a:off x="9060976" y="5637338"/>
            <a:ext cx="2486297" cy="6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3"/>
          <p:cNvPicPr preferRelativeResize="0"/>
          <p:nvPr/>
        </p:nvPicPr>
        <p:blipFill rotWithShape="1">
          <a:blip r:embed="rId6">
            <a:alphaModFix/>
          </a:blip>
          <a:srcRect r="22976" b="19315"/>
          <a:stretch/>
        </p:blipFill>
        <p:spPr>
          <a:xfrm rot="2029411">
            <a:off x="11104826" y="4826706"/>
            <a:ext cx="743113" cy="118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2616" y="5317400"/>
            <a:ext cx="3228273" cy="12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3"/>
          <p:cNvPicPr preferRelativeResize="0"/>
          <p:nvPr/>
        </p:nvPicPr>
        <p:blipFill rotWithShape="1">
          <a:blip r:embed="rId6">
            <a:alphaModFix/>
          </a:blip>
          <a:srcRect r="22976" b="19315"/>
          <a:stretch/>
        </p:blipFill>
        <p:spPr>
          <a:xfrm rot="-3600004" flipH="1">
            <a:off x="6767136" y="5082104"/>
            <a:ext cx="803523" cy="128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8011291" y="5317400"/>
            <a:ext cx="3228273" cy="12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512456" flipH="1">
            <a:off x="7762487" y="5062248"/>
            <a:ext cx="439678" cy="109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387070" y="5862924"/>
            <a:ext cx="1599926" cy="6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3"/>
          <p:cNvPicPr preferRelativeResize="0"/>
          <p:nvPr/>
        </p:nvPicPr>
        <p:blipFill rotWithShape="1">
          <a:blip r:embed="rId3">
            <a:alphaModFix/>
          </a:blip>
          <a:srcRect r="28494"/>
          <a:stretch/>
        </p:blipFill>
        <p:spPr>
          <a:xfrm>
            <a:off x="10527325" y="5719375"/>
            <a:ext cx="836127" cy="5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3"/>
          <p:cNvPicPr preferRelativeResize="0"/>
          <p:nvPr/>
        </p:nvPicPr>
        <p:blipFill rotWithShape="1">
          <a:blip r:embed="rId3">
            <a:alphaModFix/>
          </a:blip>
          <a:srcRect r="9966"/>
          <a:stretch/>
        </p:blipFill>
        <p:spPr>
          <a:xfrm>
            <a:off x="11139201" y="5327898"/>
            <a:ext cx="1052799" cy="79286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3"/>
          <p:cNvSpPr/>
          <p:nvPr/>
        </p:nvSpPr>
        <p:spPr>
          <a:xfrm>
            <a:off x="-1587" y="5862925"/>
            <a:ext cx="12192000" cy="995082"/>
          </a:xfrm>
          <a:custGeom>
            <a:avLst/>
            <a:gdLst/>
            <a:ahLst/>
            <a:cxnLst/>
            <a:rect l="l" t="t" r="r" b="b"/>
            <a:pathLst>
              <a:path w="12192000" h="995082" extrusionOk="0">
                <a:moveTo>
                  <a:pt x="0" y="0"/>
                </a:moveTo>
                <a:cubicBezTo>
                  <a:pt x="1946508" y="433119"/>
                  <a:pt x="3989140" y="663746"/>
                  <a:pt x="6096000" y="663746"/>
                </a:cubicBezTo>
                <a:cubicBezTo>
                  <a:pt x="8202860" y="663746"/>
                  <a:pt x="10245492" y="433119"/>
                  <a:pt x="12192000" y="0"/>
                </a:cubicBezTo>
                <a:cubicBezTo>
                  <a:pt x="12192000" y="605118"/>
                  <a:pt x="12192000" y="869856"/>
                  <a:pt x="12192000" y="985680"/>
                </a:cubicBezTo>
                <a:lnTo>
                  <a:pt x="12192000" y="995082"/>
                </a:lnTo>
                <a:lnTo>
                  <a:pt x="0" y="995082"/>
                </a:lnTo>
                <a:lnTo>
                  <a:pt x="0" y="886402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lesforce Sans"/>
              <a:buNone/>
            </a:pPr>
            <a:endParaRPr sz="18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02" name="Google Shape;902;p93"/>
          <p:cNvSpPr txBox="1">
            <a:spLocks noGrp="1"/>
          </p:cNvSpPr>
          <p:nvPr>
            <p:ph type="ctrTitle"/>
          </p:nvPr>
        </p:nvSpPr>
        <p:spPr>
          <a:xfrm>
            <a:off x="578442" y="2212735"/>
            <a:ext cx="71658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93"/>
          <p:cNvSpPr txBox="1">
            <a:spLocks noGrp="1"/>
          </p:cNvSpPr>
          <p:nvPr>
            <p:ph type="body" idx="1"/>
          </p:nvPr>
        </p:nvSpPr>
        <p:spPr>
          <a:xfrm>
            <a:off x="578442" y="3378858"/>
            <a:ext cx="71658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1 - Basic 1">
  <p:cSld name="Basic_6_1">
    <p:bg>
      <p:bgPr>
        <a:solidFill>
          <a:schemeClr val="lt1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4"/>
          <p:cNvSpPr txBox="1">
            <a:spLocks noGrp="1"/>
          </p:cNvSpPr>
          <p:nvPr>
            <p:ph type="title"/>
          </p:nvPr>
        </p:nvSpPr>
        <p:spPr>
          <a:xfrm>
            <a:off x="571516" y="63500"/>
            <a:ext cx="96759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94"/>
          <p:cNvSpPr/>
          <p:nvPr/>
        </p:nvSpPr>
        <p:spPr>
          <a:xfrm>
            <a:off x="6103113" y="1707325"/>
            <a:ext cx="2854200" cy="834300"/>
          </a:xfrm>
          <a:prstGeom prst="roundRect">
            <a:avLst>
              <a:gd name="adj" fmla="val 467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94"/>
          <p:cNvSpPr/>
          <p:nvPr/>
        </p:nvSpPr>
        <p:spPr>
          <a:xfrm>
            <a:off x="262475" y="1707325"/>
            <a:ext cx="2771400" cy="834300"/>
          </a:xfrm>
          <a:prstGeom prst="roundRect">
            <a:avLst>
              <a:gd name="adj" fmla="val 467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4"/>
          <p:cNvSpPr/>
          <p:nvPr/>
        </p:nvSpPr>
        <p:spPr>
          <a:xfrm>
            <a:off x="9072463" y="1707325"/>
            <a:ext cx="2854200" cy="834300"/>
          </a:xfrm>
          <a:prstGeom prst="roundRect">
            <a:avLst>
              <a:gd name="adj" fmla="val 467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94"/>
          <p:cNvSpPr/>
          <p:nvPr/>
        </p:nvSpPr>
        <p:spPr>
          <a:xfrm>
            <a:off x="4211300" y="2712025"/>
            <a:ext cx="3747000" cy="3816900"/>
          </a:xfrm>
          <a:prstGeom prst="roundRect">
            <a:avLst>
              <a:gd name="adj" fmla="val 2138"/>
            </a:avLst>
          </a:prstGeom>
          <a:solidFill>
            <a:srgbClr val="FFFFFF"/>
          </a:solidFill>
          <a:ln>
            <a:noFill/>
          </a:ln>
          <a:effectLst>
            <a:outerShdw blurRad="114300" dist="28575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4"/>
          <p:cNvSpPr/>
          <p:nvPr/>
        </p:nvSpPr>
        <p:spPr>
          <a:xfrm>
            <a:off x="8179375" y="2712025"/>
            <a:ext cx="3747000" cy="3816900"/>
          </a:xfrm>
          <a:prstGeom prst="roundRect">
            <a:avLst>
              <a:gd name="adj" fmla="val 2138"/>
            </a:avLst>
          </a:prstGeom>
          <a:solidFill>
            <a:srgbClr val="FFFFFF"/>
          </a:solidFill>
          <a:ln>
            <a:noFill/>
          </a:ln>
          <a:effectLst>
            <a:outerShdw blurRad="114300" dist="28575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94"/>
          <p:cNvSpPr/>
          <p:nvPr/>
        </p:nvSpPr>
        <p:spPr>
          <a:xfrm>
            <a:off x="262475" y="2264725"/>
            <a:ext cx="2771400" cy="27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B97D2"/>
              </a:gs>
              <a:gs pos="42000">
                <a:schemeClr val="dk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  <a:effectLst>
            <a:outerShdw blurRad="200025" dist="19050" dir="1590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94"/>
          <p:cNvSpPr/>
          <p:nvPr/>
        </p:nvSpPr>
        <p:spPr>
          <a:xfrm>
            <a:off x="3138875" y="2264725"/>
            <a:ext cx="2848800" cy="27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92341"/>
              </a:gs>
              <a:gs pos="42000">
                <a:schemeClr val="accent3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  <a:effectLst>
            <a:outerShdw blurRad="200025" dist="19050" dir="1590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94"/>
          <p:cNvSpPr/>
          <p:nvPr/>
        </p:nvSpPr>
        <p:spPr>
          <a:xfrm>
            <a:off x="9072475" y="2264725"/>
            <a:ext cx="2854200" cy="27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22146"/>
              </a:gs>
              <a:gs pos="42000">
                <a:schemeClr val="accent1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  <a:effectLst>
            <a:outerShdw blurRad="200025" dist="19050" dir="1590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94"/>
          <p:cNvGrpSpPr/>
          <p:nvPr/>
        </p:nvGrpSpPr>
        <p:grpSpPr>
          <a:xfrm>
            <a:off x="2488525" y="1834363"/>
            <a:ext cx="400051" cy="398464"/>
            <a:chOff x="5937250" y="1149350"/>
            <a:chExt cx="400051" cy="398464"/>
          </a:xfrm>
        </p:grpSpPr>
        <p:sp>
          <p:nvSpPr>
            <p:cNvPr id="915" name="Google Shape;915;p94"/>
            <p:cNvSpPr/>
            <p:nvPr/>
          </p:nvSpPr>
          <p:spPr>
            <a:xfrm>
              <a:off x="6149975" y="1298575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49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6"/>
                    <a:pt x="0" y="29"/>
                    <a:pt x="8" y="37"/>
                  </a:cubicBezTo>
                  <a:cubicBezTo>
                    <a:pt x="19" y="45"/>
                    <a:pt x="32" y="45"/>
                    <a:pt x="40" y="37"/>
                  </a:cubicBezTo>
                  <a:cubicBezTo>
                    <a:pt x="48" y="29"/>
                    <a:pt x="48" y="16"/>
                    <a:pt x="40" y="8"/>
                  </a:cubicBezTo>
                  <a:cubicBezTo>
                    <a:pt x="32" y="0"/>
                    <a:pt x="19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4"/>
            <p:cNvSpPr/>
            <p:nvPr/>
          </p:nvSpPr>
          <p:spPr>
            <a:xfrm>
              <a:off x="6172200" y="131921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4"/>
                    <a:pt x="29" y="44"/>
                    <a:pt x="37" y="37"/>
                  </a:cubicBezTo>
                  <a:cubicBezTo>
                    <a:pt x="45" y="29"/>
                    <a:pt x="45" y="15"/>
                    <a:pt x="37" y="7"/>
                  </a:cubicBezTo>
                  <a:cubicBezTo>
                    <a:pt x="29" y="0"/>
                    <a:pt x="16" y="0"/>
                    <a:pt x="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4"/>
            <p:cNvSpPr/>
            <p:nvPr/>
          </p:nvSpPr>
          <p:spPr>
            <a:xfrm>
              <a:off x="6129338" y="131921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4"/>
                    <a:pt x="29" y="44"/>
                    <a:pt x="37" y="37"/>
                  </a:cubicBezTo>
                  <a:cubicBezTo>
                    <a:pt x="45" y="29"/>
                    <a:pt x="45" y="15"/>
                    <a:pt x="37" y="7"/>
                  </a:cubicBezTo>
                  <a:cubicBezTo>
                    <a:pt x="29" y="0"/>
                    <a:pt x="16" y="0"/>
                    <a:pt x="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4"/>
            <p:cNvSpPr/>
            <p:nvPr/>
          </p:nvSpPr>
          <p:spPr>
            <a:xfrm>
              <a:off x="6149975" y="1341438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49" h="46" extrusionOk="0">
                  <a:moveTo>
                    <a:pt x="8" y="6"/>
                  </a:move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cubicBezTo>
                    <a:pt x="0" y="16"/>
                    <a:pt x="0" y="27"/>
                    <a:pt x="8" y="37"/>
                  </a:cubicBezTo>
                  <a:cubicBezTo>
                    <a:pt x="19" y="45"/>
                    <a:pt x="32" y="45"/>
                    <a:pt x="40" y="37"/>
                  </a:cubicBezTo>
                  <a:cubicBezTo>
                    <a:pt x="48" y="27"/>
                    <a:pt x="48" y="16"/>
                    <a:pt x="40" y="6"/>
                  </a:cubicBezTo>
                  <a:cubicBezTo>
                    <a:pt x="32" y="0"/>
                    <a:pt x="19" y="0"/>
                    <a:pt x="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4"/>
            <p:cNvSpPr/>
            <p:nvPr/>
          </p:nvSpPr>
          <p:spPr>
            <a:xfrm>
              <a:off x="6107113" y="1341438"/>
              <a:ext cx="17462" cy="1587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9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cubicBezTo>
                    <a:pt x="0" y="16"/>
                    <a:pt x="0" y="27"/>
                    <a:pt x="9" y="37"/>
                  </a:cubicBezTo>
                  <a:cubicBezTo>
                    <a:pt x="17" y="45"/>
                    <a:pt x="30" y="45"/>
                    <a:pt x="38" y="37"/>
                  </a:cubicBezTo>
                  <a:cubicBezTo>
                    <a:pt x="46" y="27"/>
                    <a:pt x="46" y="16"/>
                    <a:pt x="38" y="6"/>
                  </a:cubicBezTo>
                  <a:cubicBezTo>
                    <a:pt x="30" y="0"/>
                    <a:pt x="17" y="0"/>
                    <a:pt x="9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4"/>
            <p:cNvSpPr/>
            <p:nvPr/>
          </p:nvSpPr>
          <p:spPr>
            <a:xfrm>
              <a:off x="6129338" y="1362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5"/>
                    <a:pt x="29" y="45"/>
                    <a:pt x="37" y="37"/>
                  </a:cubicBezTo>
                  <a:cubicBezTo>
                    <a:pt x="45" y="29"/>
                    <a:pt x="45" y="15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4"/>
            <p:cNvSpPr/>
            <p:nvPr/>
          </p:nvSpPr>
          <p:spPr>
            <a:xfrm>
              <a:off x="6086475" y="1362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5"/>
                    <a:pt x="29" y="45"/>
                    <a:pt x="37" y="37"/>
                  </a:cubicBezTo>
                  <a:cubicBezTo>
                    <a:pt x="45" y="29"/>
                    <a:pt x="45" y="15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4"/>
            <p:cNvSpPr/>
            <p:nvPr/>
          </p:nvSpPr>
          <p:spPr>
            <a:xfrm>
              <a:off x="6129338" y="127793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6"/>
                    <a:pt x="0" y="29"/>
                    <a:pt x="8" y="37"/>
                  </a:cubicBezTo>
                  <a:cubicBezTo>
                    <a:pt x="16" y="45"/>
                    <a:pt x="29" y="45"/>
                    <a:pt x="37" y="37"/>
                  </a:cubicBezTo>
                  <a:cubicBezTo>
                    <a:pt x="45" y="29"/>
                    <a:pt x="45" y="16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4"/>
            <p:cNvSpPr/>
            <p:nvPr/>
          </p:nvSpPr>
          <p:spPr>
            <a:xfrm>
              <a:off x="6107113" y="1298575"/>
              <a:ext cx="17462" cy="1587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9" y="8"/>
                  </a:move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cubicBezTo>
                    <a:pt x="0" y="16"/>
                    <a:pt x="0" y="29"/>
                    <a:pt x="9" y="37"/>
                  </a:cubicBezTo>
                  <a:cubicBezTo>
                    <a:pt x="17" y="45"/>
                    <a:pt x="30" y="45"/>
                    <a:pt x="38" y="37"/>
                  </a:cubicBezTo>
                  <a:cubicBezTo>
                    <a:pt x="46" y="29"/>
                    <a:pt x="46" y="16"/>
                    <a:pt x="38" y="8"/>
                  </a:cubicBezTo>
                  <a:cubicBezTo>
                    <a:pt x="30" y="0"/>
                    <a:pt x="17" y="0"/>
                    <a:pt x="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4"/>
            <p:cNvSpPr/>
            <p:nvPr/>
          </p:nvSpPr>
          <p:spPr>
            <a:xfrm>
              <a:off x="6086475" y="131921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4"/>
                    <a:pt x="29" y="44"/>
                    <a:pt x="37" y="37"/>
                  </a:cubicBezTo>
                  <a:cubicBezTo>
                    <a:pt x="45" y="29"/>
                    <a:pt x="45" y="15"/>
                    <a:pt x="37" y="7"/>
                  </a:cubicBezTo>
                  <a:cubicBezTo>
                    <a:pt x="29" y="0"/>
                    <a:pt x="16" y="0"/>
                    <a:pt x="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4"/>
            <p:cNvSpPr/>
            <p:nvPr/>
          </p:nvSpPr>
          <p:spPr>
            <a:xfrm>
              <a:off x="6064250" y="1341438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49" h="46" extrusionOk="0">
                  <a:moveTo>
                    <a:pt x="8" y="6"/>
                  </a:move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cubicBezTo>
                    <a:pt x="0" y="16"/>
                    <a:pt x="0" y="27"/>
                    <a:pt x="8" y="37"/>
                  </a:cubicBezTo>
                  <a:cubicBezTo>
                    <a:pt x="16" y="45"/>
                    <a:pt x="29" y="45"/>
                    <a:pt x="40" y="37"/>
                  </a:cubicBezTo>
                  <a:cubicBezTo>
                    <a:pt x="48" y="27"/>
                    <a:pt x="48" y="16"/>
                    <a:pt x="40" y="6"/>
                  </a:cubicBezTo>
                  <a:cubicBezTo>
                    <a:pt x="29" y="0"/>
                    <a:pt x="16" y="0"/>
                    <a:pt x="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4"/>
            <p:cNvSpPr/>
            <p:nvPr/>
          </p:nvSpPr>
          <p:spPr>
            <a:xfrm>
              <a:off x="6107113" y="1382713"/>
              <a:ext cx="17462" cy="1587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9" y="8"/>
                  </a:move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cubicBezTo>
                    <a:pt x="0" y="16"/>
                    <a:pt x="0" y="29"/>
                    <a:pt x="9" y="37"/>
                  </a:cubicBezTo>
                  <a:cubicBezTo>
                    <a:pt x="17" y="45"/>
                    <a:pt x="30" y="45"/>
                    <a:pt x="38" y="37"/>
                  </a:cubicBezTo>
                  <a:cubicBezTo>
                    <a:pt x="46" y="29"/>
                    <a:pt x="46" y="16"/>
                    <a:pt x="38" y="8"/>
                  </a:cubicBezTo>
                  <a:cubicBezTo>
                    <a:pt x="30" y="0"/>
                    <a:pt x="17" y="0"/>
                    <a:pt x="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4"/>
            <p:cNvSpPr/>
            <p:nvPr/>
          </p:nvSpPr>
          <p:spPr>
            <a:xfrm>
              <a:off x="6192838" y="134143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7" y="6"/>
                  </a:move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0" y="16"/>
                    <a:pt x="0" y="27"/>
                    <a:pt x="7" y="37"/>
                  </a:cubicBezTo>
                  <a:cubicBezTo>
                    <a:pt x="15" y="45"/>
                    <a:pt x="29" y="45"/>
                    <a:pt x="37" y="37"/>
                  </a:cubicBezTo>
                  <a:cubicBezTo>
                    <a:pt x="45" y="27"/>
                    <a:pt x="45" y="16"/>
                    <a:pt x="37" y="6"/>
                  </a:cubicBezTo>
                  <a:cubicBezTo>
                    <a:pt x="29" y="0"/>
                    <a:pt x="15" y="0"/>
                    <a:pt x="7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4"/>
            <p:cNvSpPr/>
            <p:nvPr/>
          </p:nvSpPr>
          <p:spPr>
            <a:xfrm>
              <a:off x="6172200" y="1362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5"/>
                    <a:pt x="0" y="29"/>
                    <a:pt x="8" y="37"/>
                  </a:cubicBezTo>
                  <a:cubicBezTo>
                    <a:pt x="16" y="45"/>
                    <a:pt x="29" y="45"/>
                    <a:pt x="37" y="37"/>
                  </a:cubicBezTo>
                  <a:cubicBezTo>
                    <a:pt x="45" y="29"/>
                    <a:pt x="45" y="15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4"/>
            <p:cNvSpPr/>
            <p:nvPr/>
          </p:nvSpPr>
          <p:spPr>
            <a:xfrm>
              <a:off x="6149975" y="138271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49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6"/>
                    <a:pt x="0" y="29"/>
                    <a:pt x="8" y="37"/>
                  </a:cubicBezTo>
                  <a:cubicBezTo>
                    <a:pt x="19" y="45"/>
                    <a:pt x="32" y="45"/>
                    <a:pt x="40" y="37"/>
                  </a:cubicBezTo>
                  <a:cubicBezTo>
                    <a:pt x="48" y="29"/>
                    <a:pt x="48" y="16"/>
                    <a:pt x="40" y="8"/>
                  </a:cubicBezTo>
                  <a:cubicBezTo>
                    <a:pt x="32" y="0"/>
                    <a:pt x="19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4"/>
            <p:cNvSpPr/>
            <p:nvPr/>
          </p:nvSpPr>
          <p:spPr>
            <a:xfrm>
              <a:off x="6129338" y="140493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cubicBezTo>
                    <a:pt x="0" y="16"/>
                    <a:pt x="0" y="29"/>
                    <a:pt x="8" y="37"/>
                  </a:cubicBezTo>
                  <a:cubicBezTo>
                    <a:pt x="16" y="45"/>
                    <a:pt x="29" y="45"/>
                    <a:pt x="37" y="37"/>
                  </a:cubicBezTo>
                  <a:cubicBezTo>
                    <a:pt x="45" y="29"/>
                    <a:pt x="45" y="16"/>
                    <a:pt x="37" y="8"/>
                  </a:cubicBezTo>
                  <a:cubicBezTo>
                    <a:pt x="29" y="0"/>
                    <a:pt x="16" y="0"/>
                    <a:pt x="8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4"/>
            <p:cNvSpPr/>
            <p:nvPr/>
          </p:nvSpPr>
          <p:spPr>
            <a:xfrm>
              <a:off x="6149975" y="1362075"/>
              <a:ext cx="187326" cy="185738"/>
            </a:xfrm>
            <a:custGeom>
              <a:avLst/>
              <a:gdLst/>
              <a:ahLst/>
              <a:cxnLst/>
              <a:rect l="l" t="t" r="r" b="b"/>
              <a:pathLst>
                <a:path w="521" h="518" extrusionOk="0">
                  <a:moveTo>
                    <a:pt x="363" y="37"/>
                  </a:moveTo>
                  <a:lnTo>
                    <a:pt x="363" y="37"/>
                  </a:lnTo>
                  <a:lnTo>
                    <a:pt x="363" y="37"/>
                  </a:lnTo>
                  <a:lnTo>
                    <a:pt x="350" y="21"/>
                  </a:lnTo>
                  <a:lnTo>
                    <a:pt x="334" y="8"/>
                  </a:lnTo>
                  <a:lnTo>
                    <a:pt x="334" y="8"/>
                  </a:lnTo>
                  <a:cubicBezTo>
                    <a:pt x="326" y="0"/>
                    <a:pt x="313" y="0"/>
                    <a:pt x="305" y="8"/>
                  </a:cubicBezTo>
                  <a:cubicBezTo>
                    <a:pt x="297" y="15"/>
                    <a:pt x="297" y="29"/>
                    <a:pt x="305" y="37"/>
                  </a:cubicBezTo>
                  <a:lnTo>
                    <a:pt x="305" y="37"/>
                  </a:lnTo>
                  <a:lnTo>
                    <a:pt x="318" y="50"/>
                  </a:lnTo>
                  <a:lnTo>
                    <a:pt x="334" y="66"/>
                  </a:lnTo>
                  <a:lnTo>
                    <a:pt x="408" y="140"/>
                  </a:lnTo>
                  <a:lnTo>
                    <a:pt x="408" y="140"/>
                  </a:lnTo>
                  <a:cubicBezTo>
                    <a:pt x="472" y="203"/>
                    <a:pt x="465" y="318"/>
                    <a:pt x="392" y="392"/>
                  </a:cubicBezTo>
                  <a:cubicBezTo>
                    <a:pt x="321" y="464"/>
                    <a:pt x="207" y="469"/>
                    <a:pt x="143" y="405"/>
                  </a:cubicBezTo>
                  <a:lnTo>
                    <a:pt x="143" y="405"/>
                  </a:lnTo>
                  <a:lnTo>
                    <a:pt x="69" y="331"/>
                  </a:lnTo>
                  <a:lnTo>
                    <a:pt x="53" y="318"/>
                  </a:lnTo>
                  <a:lnTo>
                    <a:pt x="40" y="302"/>
                  </a:lnTo>
                  <a:lnTo>
                    <a:pt x="40" y="302"/>
                  </a:lnTo>
                  <a:cubicBezTo>
                    <a:pt x="32" y="294"/>
                    <a:pt x="19" y="294"/>
                    <a:pt x="8" y="302"/>
                  </a:cubicBezTo>
                  <a:cubicBezTo>
                    <a:pt x="0" y="310"/>
                    <a:pt x="0" y="323"/>
                    <a:pt x="8" y="331"/>
                  </a:cubicBezTo>
                  <a:lnTo>
                    <a:pt x="8" y="331"/>
                  </a:lnTo>
                  <a:lnTo>
                    <a:pt x="40" y="360"/>
                  </a:lnTo>
                  <a:lnTo>
                    <a:pt x="112" y="435"/>
                  </a:lnTo>
                  <a:lnTo>
                    <a:pt x="112" y="435"/>
                  </a:lnTo>
                  <a:cubicBezTo>
                    <a:pt x="196" y="517"/>
                    <a:pt x="337" y="506"/>
                    <a:pt x="422" y="421"/>
                  </a:cubicBezTo>
                  <a:cubicBezTo>
                    <a:pt x="507" y="337"/>
                    <a:pt x="520" y="193"/>
                    <a:pt x="438" y="111"/>
                  </a:cubicBezTo>
                  <a:lnTo>
                    <a:pt x="438" y="111"/>
                  </a:lnTo>
                  <a:lnTo>
                    <a:pt x="363" y="3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4"/>
            <p:cNvSpPr/>
            <p:nvPr/>
          </p:nvSpPr>
          <p:spPr>
            <a:xfrm>
              <a:off x="5937250" y="1149350"/>
              <a:ext cx="187326" cy="185737"/>
            </a:xfrm>
            <a:custGeom>
              <a:avLst/>
              <a:gdLst/>
              <a:ahLst/>
              <a:cxnLst/>
              <a:rect l="l" t="t" r="r" b="b"/>
              <a:pathLst>
                <a:path w="521" h="517" extrusionOk="0">
                  <a:moveTo>
                    <a:pt x="157" y="479"/>
                  </a:moveTo>
                  <a:lnTo>
                    <a:pt x="157" y="479"/>
                  </a:lnTo>
                  <a:lnTo>
                    <a:pt x="157" y="479"/>
                  </a:lnTo>
                  <a:lnTo>
                    <a:pt x="188" y="509"/>
                  </a:lnTo>
                  <a:lnTo>
                    <a:pt x="188" y="509"/>
                  </a:lnTo>
                  <a:cubicBezTo>
                    <a:pt x="196" y="516"/>
                    <a:pt x="209" y="516"/>
                    <a:pt x="217" y="509"/>
                  </a:cubicBezTo>
                  <a:cubicBezTo>
                    <a:pt x="225" y="501"/>
                    <a:pt x="225" y="487"/>
                    <a:pt x="217" y="479"/>
                  </a:cubicBezTo>
                  <a:lnTo>
                    <a:pt x="217" y="479"/>
                  </a:lnTo>
                  <a:lnTo>
                    <a:pt x="202" y="466"/>
                  </a:lnTo>
                  <a:lnTo>
                    <a:pt x="188" y="450"/>
                  </a:lnTo>
                  <a:lnTo>
                    <a:pt x="114" y="376"/>
                  </a:lnTo>
                  <a:lnTo>
                    <a:pt x="114" y="376"/>
                  </a:lnTo>
                  <a:cubicBezTo>
                    <a:pt x="51" y="313"/>
                    <a:pt x="56" y="198"/>
                    <a:pt x="127" y="127"/>
                  </a:cubicBezTo>
                  <a:cubicBezTo>
                    <a:pt x="199" y="52"/>
                    <a:pt x="315" y="47"/>
                    <a:pt x="379" y="111"/>
                  </a:cubicBezTo>
                  <a:lnTo>
                    <a:pt x="379" y="111"/>
                  </a:lnTo>
                  <a:lnTo>
                    <a:pt x="466" y="198"/>
                  </a:lnTo>
                  <a:lnTo>
                    <a:pt x="483" y="214"/>
                  </a:lnTo>
                  <a:lnTo>
                    <a:pt x="483" y="214"/>
                  </a:lnTo>
                  <a:cubicBezTo>
                    <a:pt x="491" y="222"/>
                    <a:pt x="504" y="222"/>
                    <a:pt x="512" y="214"/>
                  </a:cubicBezTo>
                  <a:cubicBezTo>
                    <a:pt x="520" y="206"/>
                    <a:pt x="520" y="193"/>
                    <a:pt x="512" y="185"/>
                  </a:cubicBezTo>
                  <a:lnTo>
                    <a:pt x="512" y="185"/>
                  </a:lnTo>
                  <a:lnTo>
                    <a:pt x="483" y="156"/>
                  </a:lnTo>
                  <a:lnTo>
                    <a:pt x="408" y="82"/>
                  </a:lnTo>
                  <a:lnTo>
                    <a:pt x="408" y="82"/>
                  </a:lnTo>
                  <a:cubicBezTo>
                    <a:pt x="326" y="0"/>
                    <a:pt x="183" y="10"/>
                    <a:pt x="98" y="97"/>
                  </a:cubicBezTo>
                  <a:cubicBezTo>
                    <a:pt x="14" y="179"/>
                    <a:pt x="0" y="323"/>
                    <a:pt x="85" y="405"/>
                  </a:cubicBezTo>
                  <a:lnTo>
                    <a:pt x="85" y="405"/>
                  </a:lnTo>
                  <a:lnTo>
                    <a:pt x="157" y="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4"/>
            <p:cNvSpPr/>
            <p:nvPr/>
          </p:nvSpPr>
          <p:spPr>
            <a:xfrm>
              <a:off x="5937250" y="1149350"/>
              <a:ext cx="400050" cy="398464"/>
            </a:xfrm>
            <a:custGeom>
              <a:avLst/>
              <a:gdLst/>
              <a:ahLst/>
              <a:cxnLst/>
              <a:rect l="l" t="t" r="r" b="b"/>
              <a:pathLst>
                <a:path w="1112" h="1109" extrusionOk="0">
                  <a:moveTo>
                    <a:pt x="379" y="996"/>
                  </a:moveTo>
                  <a:lnTo>
                    <a:pt x="379" y="996"/>
                  </a:lnTo>
                  <a:lnTo>
                    <a:pt x="379" y="996"/>
                  </a:lnTo>
                  <a:lnTo>
                    <a:pt x="379" y="996"/>
                  </a:lnTo>
                  <a:cubicBezTo>
                    <a:pt x="315" y="1060"/>
                    <a:pt x="199" y="1055"/>
                    <a:pt x="127" y="983"/>
                  </a:cubicBezTo>
                  <a:cubicBezTo>
                    <a:pt x="56" y="909"/>
                    <a:pt x="51" y="794"/>
                    <a:pt x="114" y="731"/>
                  </a:cubicBezTo>
                  <a:lnTo>
                    <a:pt x="114" y="731"/>
                  </a:lnTo>
                  <a:lnTo>
                    <a:pt x="734" y="111"/>
                  </a:lnTo>
                  <a:lnTo>
                    <a:pt x="734" y="111"/>
                  </a:lnTo>
                  <a:cubicBezTo>
                    <a:pt x="798" y="47"/>
                    <a:pt x="912" y="52"/>
                    <a:pt x="983" y="127"/>
                  </a:cubicBezTo>
                  <a:cubicBezTo>
                    <a:pt x="1056" y="198"/>
                    <a:pt x="1063" y="313"/>
                    <a:pt x="999" y="376"/>
                  </a:cubicBezTo>
                  <a:lnTo>
                    <a:pt x="999" y="376"/>
                  </a:lnTo>
                  <a:lnTo>
                    <a:pt x="379" y="996"/>
                  </a:lnTo>
                  <a:close/>
                  <a:moveTo>
                    <a:pt x="1029" y="405"/>
                  </a:moveTo>
                  <a:lnTo>
                    <a:pt x="1029" y="405"/>
                  </a:lnTo>
                  <a:lnTo>
                    <a:pt x="1029" y="405"/>
                  </a:lnTo>
                  <a:lnTo>
                    <a:pt x="1029" y="405"/>
                  </a:lnTo>
                  <a:cubicBezTo>
                    <a:pt x="1111" y="323"/>
                    <a:pt x="1098" y="179"/>
                    <a:pt x="1013" y="97"/>
                  </a:cubicBezTo>
                  <a:cubicBezTo>
                    <a:pt x="928" y="10"/>
                    <a:pt x="787" y="0"/>
                    <a:pt x="703" y="82"/>
                  </a:cubicBezTo>
                  <a:lnTo>
                    <a:pt x="703" y="82"/>
                  </a:lnTo>
                  <a:lnTo>
                    <a:pt x="557" y="230"/>
                  </a:lnTo>
                  <a:lnTo>
                    <a:pt x="528" y="259"/>
                  </a:lnTo>
                  <a:lnTo>
                    <a:pt x="260" y="524"/>
                  </a:lnTo>
                  <a:lnTo>
                    <a:pt x="231" y="554"/>
                  </a:lnTo>
                  <a:lnTo>
                    <a:pt x="85" y="702"/>
                  </a:lnTo>
                  <a:lnTo>
                    <a:pt x="85" y="702"/>
                  </a:lnTo>
                  <a:cubicBezTo>
                    <a:pt x="0" y="784"/>
                    <a:pt x="14" y="928"/>
                    <a:pt x="98" y="1012"/>
                  </a:cubicBezTo>
                  <a:cubicBezTo>
                    <a:pt x="183" y="1097"/>
                    <a:pt x="326" y="1108"/>
                    <a:pt x="408" y="1026"/>
                  </a:cubicBezTo>
                  <a:lnTo>
                    <a:pt x="408" y="1026"/>
                  </a:lnTo>
                  <a:lnTo>
                    <a:pt x="528" y="909"/>
                  </a:lnTo>
                  <a:lnTo>
                    <a:pt x="909" y="524"/>
                  </a:lnTo>
                  <a:lnTo>
                    <a:pt x="1029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94"/>
          <p:cNvSpPr/>
          <p:nvPr/>
        </p:nvSpPr>
        <p:spPr>
          <a:xfrm>
            <a:off x="3133775" y="1707325"/>
            <a:ext cx="2854200" cy="834300"/>
          </a:xfrm>
          <a:prstGeom prst="roundRect">
            <a:avLst>
              <a:gd name="adj" fmla="val 4677"/>
            </a:avLst>
          </a:prstGeom>
          <a:solidFill>
            <a:srgbClr val="7F24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" name="Google Shape;935;p94"/>
          <p:cNvSpPr/>
          <p:nvPr/>
        </p:nvSpPr>
        <p:spPr>
          <a:xfrm>
            <a:off x="5406900" y="1844682"/>
            <a:ext cx="441325" cy="377825"/>
          </a:xfrm>
          <a:custGeom>
            <a:avLst/>
            <a:gdLst/>
            <a:ahLst/>
            <a:cxnLst/>
            <a:rect l="l" t="t" r="r" b="b"/>
            <a:pathLst>
              <a:path w="1225" h="1048" extrusionOk="0">
                <a:moveTo>
                  <a:pt x="961" y="873"/>
                </a:moveTo>
                <a:lnTo>
                  <a:pt x="961" y="873"/>
                </a:lnTo>
                <a:lnTo>
                  <a:pt x="961" y="873"/>
                </a:lnTo>
                <a:lnTo>
                  <a:pt x="961" y="873"/>
                </a:lnTo>
                <a:cubicBezTo>
                  <a:pt x="850" y="873"/>
                  <a:pt x="760" y="815"/>
                  <a:pt x="744" y="740"/>
                </a:cubicBezTo>
                <a:lnTo>
                  <a:pt x="744" y="740"/>
                </a:lnTo>
                <a:lnTo>
                  <a:pt x="1177" y="740"/>
                </a:lnTo>
                <a:lnTo>
                  <a:pt x="1177" y="740"/>
                </a:lnTo>
                <a:cubicBezTo>
                  <a:pt x="1163" y="815"/>
                  <a:pt x="1071" y="873"/>
                  <a:pt x="961" y="873"/>
                </a:cubicBezTo>
                <a:close/>
                <a:moveTo>
                  <a:pt x="1169" y="698"/>
                </a:moveTo>
                <a:lnTo>
                  <a:pt x="1169" y="698"/>
                </a:lnTo>
                <a:lnTo>
                  <a:pt x="1169" y="698"/>
                </a:lnTo>
                <a:lnTo>
                  <a:pt x="755" y="698"/>
                </a:lnTo>
                <a:lnTo>
                  <a:pt x="961" y="248"/>
                </a:lnTo>
                <a:lnTo>
                  <a:pt x="1169" y="698"/>
                </a:lnTo>
                <a:close/>
                <a:moveTo>
                  <a:pt x="487" y="1002"/>
                </a:moveTo>
                <a:lnTo>
                  <a:pt x="487" y="1002"/>
                </a:lnTo>
                <a:lnTo>
                  <a:pt x="487" y="1002"/>
                </a:lnTo>
                <a:lnTo>
                  <a:pt x="612" y="920"/>
                </a:lnTo>
                <a:lnTo>
                  <a:pt x="736" y="1002"/>
                </a:lnTo>
                <a:lnTo>
                  <a:pt x="487" y="1002"/>
                </a:lnTo>
                <a:close/>
                <a:moveTo>
                  <a:pt x="262" y="740"/>
                </a:moveTo>
                <a:lnTo>
                  <a:pt x="262" y="740"/>
                </a:lnTo>
                <a:lnTo>
                  <a:pt x="262" y="740"/>
                </a:lnTo>
                <a:lnTo>
                  <a:pt x="262" y="740"/>
                </a:lnTo>
                <a:cubicBezTo>
                  <a:pt x="151" y="740"/>
                  <a:pt x="61" y="685"/>
                  <a:pt x="45" y="611"/>
                </a:cubicBezTo>
                <a:lnTo>
                  <a:pt x="45" y="611"/>
                </a:lnTo>
                <a:lnTo>
                  <a:pt x="479" y="611"/>
                </a:lnTo>
                <a:lnTo>
                  <a:pt x="479" y="611"/>
                </a:lnTo>
                <a:cubicBezTo>
                  <a:pt x="463" y="685"/>
                  <a:pt x="370" y="740"/>
                  <a:pt x="262" y="740"/>
                </a:cubicBezTo>
                <a:close/>
                <a:moveTo>
                  <a:pt x="262" y="119"/>
                </a:moveTo>
                <a:lnTo>
                  <a:pt x="262" y="119"/>
                </a:lnTo>
                <a:lnTo>
                  <a:pt x="262" y="119"/>
                </a:lnTo>
                <a:lnTo>
                  <a:pt x="468" y="566"/>
                </a:lnTo>
                <a:lnTo>
                  <a:pt x="55" y="566"/>
                </a:lnTo>
                <a:lnTo>
                  <a:pt x="262" y="119"/>
                </a:lnTo>
                <a:close/>
                <a:moveTo>
                  <a:pt x="1222" y="711"/>
                </a:moveTo>
                <a:lnTo>
                  <a:pt x="1222" y="711"/>
                </a:lnTo>
                <a:lnTo>
                  <a:pt x="1222" y="711"/>
                </a:lnTo>
                <a:lnTo>
                  <a:pt x="1222" y="711"/>
                </a:lnTo>
                <a:lnTo>
                  <a:pt x="980" y="187"/>
                </a:lnTo>
                <a:lnTo>
                  <a:pt x="980" y="187"/>
                </a:lnTo>
                <a:lnTo>
                  <a:pt x="980" y="185"/>
                </a:lnTo>
                <a:cubicBezTo>
                  <a:pt x="980" y="185"/>
                  <a:pt x="980" y="185"/>
                  <a:pt x="977" y="182"/>
                </a:cubicBezTo>
                <a:lnTo>
                  <a:pt x="974" y="180"/>
                </a:lnTo>
                <a:cubicBezTo>
                  <a:pt x="972" y="180"/>
                  <a:pt x="972" y="177"/>
                  <a:pt x="972" y="177"/>
                </a:cubicBezTo>
                <a:cubicBezTo>
                  <a:pt x="972" y="177"/>
                  <a:pt x="969" y="177"/>
                  <a:pt x="967" y="174"/>
                </a:cubicBezTo>
                <a:lnTo>
                  <a:pt x="964" y="174"/>
                </a:lnTo>
                <a:lnTo>
                  <a:pt x="964" y="174"/>
                </a:lnTo>
                <a:lnTo>
                  <a:pt x="633" y="113"/>
                </a:lnTo>
                <a:lnTo>
                  <a:pt x="633" y="21"/>
                </a:lnTo>
                <a:lnTo>
                  <a:pt x="633" y="21"/>
                </a:lnTo>
                <a:cubicBezTo>
                  <a:pt x="633" y="10"/>
                  <a:pt x="623" y="0"/>
                  <a:pt x="612" y="0"/>
                </a:cubicBezTo>
                <a:cubicBezTo>
                  <a:pt x="599" y="0"/>
                  <a:pt x="591" y="10"/>
                  <a:pt x="591" y="21"/>
                </a:cubicBezTo>
                <a:lnTo>
                  <a:pt x="591" y="21"/>
                </a:lnTo>
                <a:lnTo>
                  <a:pt x="591" y="105"/>
                </a:lnTo>
                <a:lnTo>
                  <a:pt x="264" y="45"/>
                </a:lnTo>
                <a:lnTo>
                  <a:pt x="264" y="45"/>
                </a:lnTo>
                <a:lnTo>
                  <a:pt x="264" y="45"/>
                </a:lnTo>
                <a:lnTo>
                  <a:pt x="262" y="45"/>
                </a:lnTo>
                <a:cubicBezTo>
                  <a:pt x="259" y="45"/>
                  <a:pt x="259" y="45"/>
                  <a:pt x="259" y="45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4" y="45"/>
                  <a:pt x="251" y="45"/>
                  <a:pt x="248" y="47"/>
                </a:cubicBezTo>
                <a:lnTo>
                  <a:pt x="248" y="47"/>
                </a:lnTo>
                <a:cubicBezTo>
                  <a:pt x="246" y="50"/>
                  <a:pt x="246" y="50"/>
                  <a:pt x="243" y="53"/>
                </a:cubicBezTo>
                <a:cubicBezTo>
                  <a:pt x="243" y="53"/>
                  <a:pt x="243" y="53"/>
                  <a:pt x="243" y="55"/>
                </a:cubicBezTo>
                <a:cubicBezTo>
                  <a:pt x="243" y="55"/>
                  <a:pt x="243" y="55"/>
                  <a:pt x="241" y="55"/>
                </a:cubicBezTo>
                <a:lnTo>
                  <a:pt x="241" y="55"/>
                </a:lnTo>
                <a:lnTo>
                  <a:pt x="2" y="579"/>
                </a:lnTo>
                <a:lnTo>
                  <a:pt x="2" y="579"/>
                </a:lnTo>
                <a:lnTo>
                  <a:pt x="2" y="579"/>
                </a:lnTo>
                <a:cubicBezTo>
                  <a:pt x="0" y="582"/>
                  <a:pt x="0" y="584"/>
                  <a:pt x="0" y="590"/>
                </a:cubicBezTo>
                <a:cubicBezTo>
                  <a:pt x="0" y="698"/>
                  <a:pt x="116" y="785"/>
                  <a:pt x="262" y="785"/>
                </a:cubicBezTo>
                <a:cubicBezTo>
                  <a:pt x="407" y="785"/>
                  <a:pt x="525" y="698"/>
                  <a:pt x="525" y="590"/>
                </a:cubicBezTo>
                <a:cubicBezTo>
                  <a:pt x="525" y="584"/>
                  <a:pt x="525" y="582"/>
                  <a:pt x="522" y="579"/>
                </a:cubicBezTo>
                <a:lnTo>
                  <a:pt x="522" y="579"/>
                </a:lnTo>
                <a:lnTo>
                  <a:pt x="522" y="579"/>
                </a:lnTo>
                <a:lnTo>
                  <a:pt x="299" y="95"/>
                </a:lnTo>
                <a:lnTo>
                  <a:pt x="591" y="148"/>
                </a:lnTo>
                <a:lnTo>
                  <a:pt x="591" y="883"/>
                </a:lnTo>
                <a:lnTo>
                  <a:pt x="402" y="1008"/>
                </a:lnTo>
                <a:lnTo>
                  <a:pt x="402" y="1008"/>
                </a:lnTo>
                <a:cubicBezTo>
                  <a:pt x="394" y="1013"/>
                  <a:pt x="391" y="1024"/>
                  <a:pt x="394" y="1032"/>
                </a:cubicBezTo>
                <a:cubicBezTo>
                  <a:pt x="397" y="1042"/>
                  <a:pt x="405" y="1047"/>
                  <a:pt x="415" y="1047"/>
                </a:cubicBezTo>
                <a:lnTo>
                  <a:pt x="415" y="1047"/>
                </a:lnTo>
                <a:lnTo>
                  <a:pt x="808" y="1047"/>
                </a:lnTo>
                <a:lnTo>
                  <a:pt x="808" y="1047"/>
                </a:lnTo>
                <a:lnTo>
                  <a:pt x="808" y="1047"/>
                </a:lnTo>
                <a:cubicBezTo>
                  <a:pt x="821" y="1047"/>
                  <a:pt x="832" y="1037"/>
                  <a:pt x="832" y="1026"/>
                </a:cubicBezTo>
                <a:cubicBezTo>
                  <a:pt x="832" y="1016"/>
                  <a:pt x="826" y="1008"/>
                  <a:pt x="818" y="1005"/>
                </a:cubicBezTo>
                <a:lnTo>
                  <a:pt x="818" y="1005"/>
                </a:lnTo>
                <a:lnTo>
                  <a:pt x="633" y="883"/>
                </a:lnTo>
                <a:lnTo>
                  <a:pt x="633" y="156"/>
                </a:lnTo>
                <a:lnTo>
                  <a:pt x="929" y="211"/>
                </a:lnTo>
                <a:lnTo>
                  <a:pt x="702" y="711"/>
                </a:lnTo>
                <a:lnTo>
                  <a:pt x="702" y="711"/>
                </a:lnTo>
                <a:lnTo>
                  <a:pt x="702" y="711"/>
                </a:lnTo>
                <a:cubicBezTo>
                  <a:pt x="699" y="714"/>
                  <a:pt x="699" y="717"/>
                  <a:pt x="699" y="719"/>
                </a:cubicBezTo>
                <a:cubicBezTo>
                  <a:pt x="699" y="828"/>
                  <a:pt x="816" y="915"/>
                  <a:pt x="961" y="915"/>
                </a:cubicBezTo>
                <a:cubicBezTo>
                  <a:pt x="1105" y="915"/>
                  <a:pt x="1224" y="828"/>
                  <a:pt x="1224" y="719"/>
                </a:cubicBezTo>
                <a:cubicBezTo>
                  <a:pt x="1224" y="717"/>
                  <a:pt x="1222" y="714"/>
                  <a:pt x="1222" y="7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5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94"/>
          <p:cNvGrpSpPr/>
          <p:nvPr/>
        </p:nvGrpSpPr>
        <p:grpSpPr>
          <a:xfrm>
            <a:off x="11462560" y="1848028"/>
            <a:ext cx="347639" cy="347637"/>
            <a:chOff x="603250" y="3113088"/>
            <a:chExt cx="312738" cy="312736"/>
          </a:xfrm>
        </p:grpSpPr>
        <p:sp>
          <p:nvSpPr>
            <p:cNvPr id="937" name="Google Shape;937;p94"/>
            <p:cNvSpPr/>
            <p:nvPr/>
          </p:nvSpPr>
          <p:spPr>
            <a:xfrm>
              <a:off x="660400" y="3170238"/>
              <a:ext cx="196850" cy="196850"/>
            </a:xfrm>
            <a:custGeom>
              <a:avLst/>
              <a:gdLst/>
              <a:ahLst/>
              <a:cxnLst/>
              <a:rect l="l" t="t" r="r" b="b"/>
              <a:pathLst>
                <a:path w="547" h="547" extrusionOk="0">
                  <a:moveTo>
                    <a:pt x="274" y="381"/>
                  </a:moveTo>
                  <a:lnTo>
                    <a:pt x="274" y="381"/>
                  </a:lnTo>
                  <a:lnTo>
                    <a:pt x="274" y="381"/>
                  </a:lnTo>
                  <a:lnTo>
                    <a:pt x="274" y="381"/>
                  </a:lnTo>
                  <a:cubicBezTo>
                    <a:pt x="279" y="381"/>
                    <a:pt x="282" y="383"/>
                    <a:pt x="285" y="383"/>
                  </a:cubicBezTo>
                  <a:lnTo>
                    <a:pt x="285" y="383"/>
                  </a:lnTo>
                  <a:lnTo>
                    <a:pt x="406" y="479"/>
                  </a:lnTo>
                  <a:lnTo>
                    <a:pt x="364" y="330"/>
                  </a:lnTo>
                  <a:lnTo>
                    <a:pt x="364" y="330"/>
                  </a:lnTo>
                  <a:cubicBezTo>
                    <a:pt x="364" y="325"/>
                    <a:pt x="367" y="317"/>
                    <a:pt x="372" y="312"/>
                  </a:cubicBezTo>
                  <a:lnTo>
                    <a:pt x="372" y="312"/>
                  </a:lnTo>
                  <a:lnTo>
                    <a:pt x="478" y="219"/>
                  </a:lnTo>
                  <a:lnTo>
                    <a:pt x="345" y="219"/>
                  </a:lnTo>
                  <a:lnTo>
                    <a:pt x="345" y="219"/>
                  </a:lnTo>
                  <a:cubicBezTo>
                    <a:pt x="340" y="219"/>
                    <a:pt x="332" y="214"/>
                    <a:pt x="330" y="206"/>
                  </a:cubicBezTo>
                  <a:lnTo>
                    <a:pt x="330" y="206"/>
                  </a:lnTo>
                  <a:lnTo>
                    <a:pt x="274" y="68"/>
                  </a:lnTo>
                  <a:lnTo>
                    <a:pt x="218" y="206"/>
                  </a:lnTo>
                  <a:lnTo>
                    <a:pt x="218" y="206"/>
                  </a:lnTo>
                  <a:cubicBezTo>
                    <a:pt x="216" y="214"/>
                    <a:pt x="210" y="219"/>
                    <a:pt x="202" y="219"/>
                  </a:cubicBezTo>
                  <a:lnTo>
                    <a:pt x="202" y="219"/>
                  </a:lnTo>
                  <a:lnTo>
                    <a:pt x="69" y="219"/>
                  </a:lnTo>
                  <a:lnTo>
                    <a:pt x="179" y="312"/>
                  </a:lnTo>
                  <a:lnTo>
                    <a:pt x="179" y="312"/>
                  </a:lnTo>
                  <a:cubicBezTo>
                    <a:pt x="184" y="317"/>
                    <a:pt x="187" y="325"/>
                    <a:pt x="184" y="330"/>
                  </a:cubicBezTo>
                  <a:lnTo>
                    <a:pt x="184" y="330"/>
                  </a:lnTo>
                  <a:lnTo>
                    <a:pt x="144" y="479"/>
                  </a:lnTo>
                  <a:lnTo>
                    <a:pt x="263" y="383"/>
                  </a:lnTo>
                  <a:lnTo>
                    <a:pt x="263" y="383"/>
                  </a:lnTo>
                  <a:cubicBezTo>
                    <a:pt x="266" y="383"/>
                    <a:pt x="271" y="381"/>
                    <a:pt x="274" y="381"/>
                  </a:cubicBezTo>
                  <a:close/>
                  <a:moveTo>
                    <a:pt x="435" y="543"/>
                  </a:moveTo>
                  <a:lnTo>
                    <a:pt x="435" y="543"/>
                  </a:lnTo>
                  <a:lnTo>
                    <a:pt x="435" y="543"/>
                  </a:lnTo>
                  <a:lnTo>
                    <a:pt x="435" y="543"/>
                  </a:lnTo>
                  <a:cubicBezTo>
                    <a:pt x="433" y="543"/>
                    <a:pt x="430" y="543"/>
                    <a:pt x="425" y="540"/>
                  </a:cubicBezTo>
                  <a:lnTo>
                    <a:pt x="425" y="540"/>
                  </a:lnTo>
                  <a:lnTo>
                    <a:pt x="274" y="420"/>
                  </a:lnTo>
                  <a:lnTo>
                    <a:pt x="123" y="540"/>
                  </a:lnTo>
                  <a:lnTo>
                    <a:pt x="123" y="540"/>
                  </a:lnTo>
                  <a:cubicBezTo>
                    <a:pt x="117" y="546"/>
                    <a:pt x="106" y="546"/>
                    <a:pt x="101" y="540"/>
                  </a:cubicBezTo>
                  <a:cubicBezTo>
                    <a:pt x="96" y="538"/>
                    <a:pt x="93" y="530"/>
                    <a:pt x="93" y="521"/>
                  </a:cubicBezTo>
                  <a:lnTo>
                    <a:pt x="93" y="521"/>
                  </a:lnTo>
                  <a:lnTo>
                    <a:pt x="147" y="333"/>
                  </a:lnTo>
                  <a:lnTo>
                    <a:pt x="8" y="214"/>
                  </a:lnTo>
                  <a:lnTo>
                    <a:pt x="8" y="214"/>
                  </a:lnTo>
                  <a:cubicBezTo>
                    <a:pt x="3" y="209"/>
                    <a:pt x="0" y="201"/>
                    <a:pt x="3" y="195"/>
                  </a:cubicBezTo>
                  <a:cubicBezTo>
                    <a:pt x="6" y="188"/>
                    <a:pt x="14" y="182"/>
                    <a:pt x="22" y="182"/>
                  </a:cubicBezTo>
                  <a:lnTo>
                    <a:pt x="22" y="182"/>
                  </a:lnTo>
                  <a:lnTo>
                    <a:pt x="189" y="182"/>
                  </a:lnTo>
                  <a:lnTo>
                    <a:pt x="258" y="13"/>
                  </a:lnTo>
                  <a:lnTo>
                    <a:pt x="258" y="13"/>
                  </a:lnTo>
                  <a:cubicBezTo>
                    <a:pt x="263" y="0"/>
                    <a:pt x="285" y="0"/>
                    <a:pt x="290" y="13"/>
                  </a:cubicBezTo>
                  <a:lnTo>
                    <a:pt x="290" y="13"/>
                  </a:lnTo>
                  <a:lnTo>
                    <a:pt x="359" y="182"/>
                  </a:lnTo>
                  <a:lnTo>
                    <a:pt x="528" y="182"/>
                  </a:lnTo>
                  <a:lnTo>
                    <a:pt x="528" y="182"/>
                  </a:lnTo>
                  <a:cubicBezTo>
                    <a:pt x="533" y="182"/>
                    <a:pt x="541" y="188"/>
                    <a:pt x="544" y="195"/>
                  </a:cubicBezTo>
                  <a:cubicBezTo>
                    <a:pt x="546" y="201"/>
                    <a:pt x="544" y="209"/>
                    <a:pt x="539" y="214"/>
                  </a:cubicBezTo>
                  <a:lnTo>
                    <a:pt x="539" y="214"/>
                  </a:lnTo>
                  <a:lnTo>
                    <a:pt x="404" y="333"/>
                  </a:lnTo>
                  <a:lnTo>
                    <a:pt x="454" y="521"/>
                  </a:lnTo>
                  <a:lnTo>
                    <a:pt x="454" y="521"/>
                  </a:lnTo>
                  <a:cubicBezTo>
                    <a:pt x="457" y="530"/>
                    <a:pt x="454" y="538"/>
                    <a:pt x="446" y="540"/>
                  </a:cubicBezTo>
                  <a:cubicBezTo>
                    <a:pt x="443" y="543"/>
                    <a:pt x="441" y="543"/>
                    <a:pt x="435" y="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4"/>
            <p:cNvSpPr/>
            <p:nvPr/>
          </p:nvSpPr>
          <p:spPr>
            <a:xfrm>
              <a:off x="603250" y="3113088"/>
              <a:ext cx="312738" cy="312736"/>
            </a:xfrm>
            <a:custGeom>
              <a:avLst/>
              <a:gdLst/>
              <a:ahLst/>
              <a:cxnLst/>
              <a:rect l="l" t="t" r="r" b="b"/>
              <a:pathLst>
                <a:path w="867" h="868" extrusionOk="0">
                  <a:moveTo>
                    <a:pt x="432" y="34"/>
                  </a:moveTo>
                  <a:lnTo>
                    <a:pt x="432" y="34"/>
                  </a:lnTo>
                  <a:lnTo>
                    <a:pt x="432" y="34"/>
                  </a:lnTo>
                  <a:lnTo>
                    <a:pt x="432" y="34"/>
                  </a:lnTo>
                  <a:cubicBezTo>
                    <a:pt x="214" y="34"/>
                    <a:pt x="34" y="215"/>
                    <a:pt x="34" y="432"/>
                  </a:cubicBezTo>
                  <a:cubicBezTo>
                    <a:pt x="34" y="652"/>
                    <a:pt x="214" y="830"/>
                    <a:pt x="432" y="830"/>
                  </a:cubicBezTo>
                  <a:cubicBezTo>
                    <a:pt x="652" y="830"/>
                    <a:pt x="829" y="652"/>
                    <a:pt x="829" y="432"/>
                  </a:cubicBezTo>
                  <a:cubicBezTo>
                    <a:pt x="829" y="215"/>
                    <a:pt x="652" y="34"/>
                    <a:pt x="432" y="34"/>
                  </a:cubicBezTo>
                  <a:close/>
                  <a:moveTo>
                    <a:pt x="432" y="867"/>
                  </a:moveTo>
                  <a:lnTo>
                    <a:pt x="432" y="867"/>
                  </a:lnTo>
                  <a:lnTo>
                    <a:pt x="432" y="867"/>
                  </a:lnTo>
                  <a:lnTo>
                    <a:pt x="432" y="867"/>
                  </a:lnTo>
                  <a:cubicBezTo>
                    <a:pt x="193" y="867"/>
                    <a:pt x="0" y="670"/>
                    <a:pt x="0" y="432"/>
                  </a:cubicBezTo>
                  <a:cubicBezTo>
                    <a:pt x="0" y="194"/>
                    <a:pt x="193" y="0"/>
                    <a:pt x="432" y="0"/>
                  </a:cubicBezTo>
                  <a:cubicBezTo>
                    <a:pt x="670" y="0"/>
                    <a:pt x="866" y="194"/>
                    <a:pt x="866" y="432"/>
                  </a:cubicBezTo>
                  <a:cubicBezTo>
                    <a:pt x="866" y="670"/>
                    <a:pt x="670" y="867"/>
                    <a:pt x="432" y="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94"/>
          <p:cNvGrpSpPr/>
          <p:nvPr/>
        </p:nvGrpSpPr>
        <p:grpSpPr>
          <a:xfrm>
            <a:off x="8453588" y="1863732"/>
            <a:ext cx="347663" cy="339725"/>
            <a:chOff x="4903788" y="3351213"/>
            <a:chExt cx="347663" cy="339725"/>
          </a:xfrm>
        </p:grpSpPr>
        <p:sp>
          <p:nvSpPr>
            <p:cNvPr id="940" name="Google Shape;940;p94"/>
            <p:cNvSpPr/>
            <p:nvPr/>
          </p:nvSpPr>
          <p:spPr>
            <a:xfrm>
              <a:off x="4903788" y="3351213"/>
              <a:ext cx="347663" cy="339725"/>
            </a:xfrm>
            <a:custGeom>
              <a:avLst/>
              <a:gdLst/>
              <a:ahLst/>
              <a:cxnLst/>
              <a:rect l="l" t="t" r="r" b="b"/>
              <a:pathLst>
                <a:path w="967" h="943" extrusionOk="0">
                  <a:moveTo>
                    <a:pt x="460" y="681"/>
                  </a:moveTo>
                  <a:lnTo>
                    <a:pt x="460" y="681"/>
                  </a:lnTo>
                  <a:close/>
                  <a:moveTo>
                    <a:pt x="246" y="252"/>
                  </a:moveTo>
                  <a:lnTo>
                    <a:pt x="246" y="252"/>
                  </a:lnTo>
                  <a:lnTo>
                    <a:pt x="246" y="252"/>
                  </a:lnTo>
                  <a:lnTo>
                    <a:pt x="373" y="377"/>
                  </a:lnTo>
                  <a:lnTo>
                    <a:pt x="346" y="403"/>
                  </a:lnTo>
                  <a:lnTo>
                    <a:pt x="222" y="275"/>
                  </a:lnTo>
                  <a:lnTo>
                    <a:pt x="222" y="275"/>
                  </a:lnTo>
                  <a:cubicBezTo>
                    <a:pt x="216" y="273"/>
                    <a:pt x="211" y="270"/>
                    <a:pt x="209" y="270"/>
                  </a:cubicBezTo>
                  <a:lnTo>
                    <a:pt x="209" y="270"/>
                  </a:lnTo>
                  <a:lnTo>
                    <a:pt x="164" y="273"/>
                  </a:lnTo>
                  <a:lnTo>
                    <a:pt x="44" y="125"/>
                  </a:lnTo>
                  <a:lnTo>
                    <a:pt x="95" y="74"/>
                  </a:lnTo>
                  <a:lnTo>
                    <a:pt x="243" y="193"/>
                  </a:lnTo>
                  <a:lnTo>
                    <a:pt x="240" y="236"/>
                  </a:lnTo>
                  <a:lnTo>
                    <a:pt x="240" y="236"/>
                  </a:lnTo>
                  <a:cubicBezTo>
                    <a:pt x="240" y="241"/>
                    <a:pt x="243" y="246"/>
                    <a:pt x="246" y="252"/>
                  </a:cubicBezTo>
                  <a:close/>
                  <a:moveTo>
                    <a:pt x="523" y="657"/>
                  </a:moveTo>
                  <a:lnTo>
                    <a:pt x="523" y="657"/>
                  </a:lnTo>
                  <a:lnTo>
                    <a:pt x="523" y="657"/>
                  </a:lnTo>
                  <a:lnTo>
                    <a:pt x="756" y="891"/>
                  </a:lnTo>
                  <a:lnTo>
                    <a:pt x="754" y="894"/>
                  </a:lnTo>
                  <a:lnTo>
                    <a:pt x="754" y="894"/>
                  </a:lnTo>
                  <a:cubicBezTo>
                    <a:pt x="738" y="907"/>
                    <a:pt x="711" y="907"/>
                    <a:pt x="698" y="894"/>
                  </a:cubicBezTo>
                  <a:lnTo>
                    <a:pt x="698" y="894"/>
                  </a:lnTo>
                  <a:lnTo>
                    <a:pt x="494" y="689"/>
                  </a:lnTo>
                  <a:lnTo>
                    <a:pt x="523" y="657"/>
                  </a:lnTo>
                  <a:close/>
                  <a:moveTo>
                    <a:pt x="243" y="891"/>
                  </a:moveTo>
                  <a:lnTo>
                    <a:pt x="243" y="891"/>
                  </a:lnTo>
                  <a:lnTo>
                    <a:pt x="243" y="891"/>
                  </a:lnTo>
                  <a:lnTo>
                    <a:pt x="243" y="891"/>
                  </a:lnTo>
                  <a:cubicBezTo>
                    <a:pt x="238" y="897"/>
                    <a:pt x="235" y="899"/>
                    <a:pt x="230" y="902"/>
                  </a:cubicBezTo>
                  <a:cubicBezTo>
                    <a:pt x="224" y="905"/>
                    <a:pt x="219" y="905"/>
                    <a:pt x="214" y="905"/>
                  </a:cubicBezTo>
                  <a:lnTo>
                    <a:pt x="214" y="905"/>
                  </a:lnTo>
                  <a:cubicBezTo>
                    <a:pt x="209" y="905"/>
                    <a:pt x="203" y="905"/>
                    <a:pt x="198" y="902"/>
                  </a:cubicBezTo>
                  <a:cubicBezTo>
                    <a:pt x="193" y="899"/>
                    <a:pt x="190" y="897"/>
                    <a:pt x="185" y="894"/>
                  </a:cubicBezTo>
                  <a:lnTo>
                    <a:pt x="185" y="894"/>
                  </a:lnTo>
                  <a:lnTo>
                    <a:pt x="76" y="783"/>
                  </a:lnTo>
                  <a:lnTo>
                    <a:pt x="76" y="783"/>
                  </a:lnTo>
                  <a:cubicBezTo>
                    <a:pt x="68" y="775"/>
                    <a:pt x="63" y="764"/>
                    <a:pt x="63" y="753"/>
                  </a:cubicBezTo>
                  <a:cubicBezTo>
                    <a:pt x="63" y="742"/>
                    <a:pt x="68" y="732"/>
                    <a:pt x="76" y="726"/>
                  </a:cubicBezTo>
                  <a:lnTo>
                    <a:pt x="76" y="726"/>
                  </a:lnTo>
                  <a:lnTo>
                    <a:pt x="494" y="305"/>
                  </a:lnTo>
                  <a:lnTo>
                    <a:pt x="494" y="305"/>
                  </a:lnTo>
                  <a:cubicBezTo>
                    <a:pt x="500" y="302"/>
                    <a:pt x="500" y="294"/>
                    <a:pt x="500" y="289"/>
                  </a:cubicBezTo>
                  <a:cubicBezTo>
                    <a:pt x="494" y="257"/>
                    <a:pt x="497" y="220"/>
                    <a:pt x="508" y="188"/>
                  </a:cubicBezTo>
                  <a:cubicBezTo>
                    <a:pt x="515" y="159"/>
                    <a:pt x="534" y="130"/>
                    <a:pt x="555" y="106"/>
                  </a:cubicBezTo>
                  <a:lnTo>
                    <a:pt x="555" y="106"/>
                  </a:lnTo>
                  <a:lnTo>
                    <a:pt x="560" y="104"/>
                  </a:lnTo>
                  <a:lnTo>
                    <a:pt x="560" y="104"/>
                  </a:lnTo>
                  <a:cubicBezTo>
                    <a:pt x="590" y="74"/>
                    <a:pt x="627" y="53"/>
                    <a:pt x="666" y="45"/>
                  </a:cubicBezTo>
                  <a:cubicBezTo>
                    <a:pt x="698" y="40"/>
                    <a:pt x="730" y="40"/>
                    <a:pt x="762" y="45"/>
                  </a:cubicBezTo>
                  <a:lnTo>
                    <a:pt x="762" y="45"/>
                  </a:lnTo>
                  <a:lnTo>
                    <a:pt x="635" y="172"/>
                  </a:lnTo>
                  <a:lnTo>
                    <a:pt x="635" y="172"/>
                  </a:lnTo>
                  <a:cubicBezTo>
                    <a:pt x="629" y="178"/>
                    <a:pt x="627" y="186"/>
                    <a:pt x="629" y="191"/>
                  </a:cubicBezTo>
                  <a:lnTo>
                    <a:pt x="629" y="191"/>
                  </a:lnTo>
                  <a:lnTo>
                    <a:pt x="661" y="294"/>
                  </a:lnTo>
                  <a:lnTo>
                    <a:pt x="661" y="294"/>
                  </a:lnTo>
                  <a:cubicBezTo>
                    <a:pt x="664" y="299"/>
                    <a:pt x="666" y="305"/>
                    <a:pt x="674" y="305"/>
                  </a:cubicBezTo>
                  <a:lnTo>
                    <a:pt x="674" y="305"/>
                  </a:lnTo>
                  <a:lnTo>
                    <a:pt x="775" y="336"/>
                  </a:lnTo>
                  <a:lnTo>
                    <a:pt x="775" y="336"/>
                  </a:lnTo>
                  <a:cubicBezTo>
                    <a:pt x="780" y="339"/>
                    <a:pt x="789" y="336"/>
                    <a:pt x="792" y="334"/>
                  </a:cubicBezTo>
                  <a:lnTo>
                    <a:pt x="792" y="334"/>
                  </a:lnTo>
                  <a:lnTo>
                    <a:pt x="921" y="207"/>
                  </a:lnTo>
                  <a:lnTo>
                    <a:pt x="921" y="207"/>
                  </a:lnTo>
                  <a:cubicBezTo>
                    <a:pt x="929" y="236"/>
                    <a:pt x="929" y="270"/>
                    <a:pt x="921" y="299"/>
                  </a:cubicBezTo>
                  <a:cubicBezTo>
                    <a:pt x="913" y="342"/>
                    <a:pt x="892" y="380"/>
                    <a:pt x="863" y="409"/>
                  </a:cubicBezTo>
                  <a:cubicBezTo>
                    <a:pt x="839" y="433"/>
                    <a:pt x="810" y="451"/>
                    <a:pt x="777" y="462"/>
                  </a:cubicBezTo>
                  <a:cubicBezTo>
                    <a:pt x="746" y="470"/>
                    <a:pt x="714" y="472"/>
                    <a:pt x="680" y="470"/>
                  </a:cubicBezTo>
                  <a:cubicBezTo>
                    <a:pt x="674" y="464"/>
                    <a:pt x="664" y="464"/>
                    <a:pt x="658" y="472"/>
                  </a:cubicBezTo>
                  <a:lnTo>
                    <a:pt x="658" y="472"/>
                  </a:lnTo>
                  <a:lnTo>
                    <a:pt x="510" y="620"/>
                  </a:lnTo>
                  <a:lnTo>
                    <a:pt x="510" y="620"/>
                  </a:lnTo>
                  <a:cubicBezTo>
                    <a:pt x="510" y="620"/>
                    <a:pt x="508" y="620"/>
                    <a:pt x="508" y="623"/>
                  </a:cubicBezTo>
                  <a:lnTo>
                    <a:pt x="508" y="623"/>
                  </a:lnTo>
                  <a:lnTo>
                    <a:pt x="243" y="891"/>
                  </a:lnTo>
                  <a:close/>
                  <a:moveTo>
                    <a:pt x="837" y="812"/>
                  </a:moveTo>
                  <a:lnTo>
                    <a:pt x="837" y="812"/>
                  </a:lnTo>
                  <a:lnTo>
                    <a:pt x="837" y="812"/>
                  </a:lnTo>
                  <a:lnTo>
                    <a:pt x="780" y="868"/>
                  </a:lnTo>
                  <a:lnTo>
                    <a:pt x="550" y="631"/>
                  </a:lnTo>
                  <a:lnTo>
                    <a:pt x="603" y="578"/>
                  </a:lnTo>
                  <a:lnTo>
                    <a:pt x="837" y="812"/>
                  </a:lnTo>
                  <a:close/>
                  <a:moveTo>
                    <a:pt x="874" y="755"/>
                  </a:moveTo>
                  <a:lnTo>
                    <a:pt x="874" y="755"/>
                  </a:lnTo>
                  <a:lnTo>
                    <a:pt x="874" y="755"/>
                  </a:lnTo>
                  <a:lnTo>
                    <a:pt x="874" y="755"/>
                  </a:lnTo>
                  <a:cubicBezTo>
                    <a:pt x="874" y="770"/>
                    <a:pt x="871" y="778"/>
                    <a:pt x="863" y="786"/>
                  </a:cubicBezTo>
                  <a:lnTo>
                    <a:pt x="863" y="786"/>
                  </a:lnTo>
                  <a:lnTo>
                    <a:pt x="860" y="788"/>
                  </a:lnTo>
                  <a:lnTo>
                    <a:pt x="627" y="552"/>
                  </a:lnTo>
                  <a:lnTo>
                    <a:pt x="656" y="523"/>
                  </a:lnTo>
                  <a:lnTo>
                    <a:pt x="863" y="729"/>
                  </a:lnTo>
                  <a:lnTo>
                    <a:pt x="863" y="729"/>
                  </a:lnTo>
                  <a:cubicBezTo>
                    <a:pt x="871" y="737"/>
                    <a:pt x="874" y="745"/>
                    <a:pt x="874" y="755"/>
                  </a:cubicBezTo>
                  <a:close/>
                  <a:moveTo>
                    <a:pt x="789" y="493"/>
                  </a:moveTo>
                  <a:lnTo>
                    <a:pt x="789" y="493"/>
                  </a:lnTo>
                  <a:lnTo>
                    <a:pt x="789" y="493"/>
                  </a:lnTo>
                  <a:lnTo>
                    <a:pt x="789" y="493"/>
                  </a:lnTo>
                  <a:cubicBezTo>
                    <a:pt x="826" y="483"/>
                    <a:pt x="860" y="462"/>
                    <a:pt x="890" y="433"/>
                  </a:cubicBezTo>
                  <a:cubicBezTo>
                    <a:pt x="924" y="398"/>
                    <a:pt x="948" y="355"/>
                    <a:pt x="956" y="307"/>
                  </a:cubicBezTo>
                  <a:cubicBezTo>
                    <a:pt x="966" y="260"/>
                    <a:pt x="964" y="212"/>
                    <a:pt x="945" y="167"/>
                  </a:cubicBezTo>
                  <a:cubicBezTo>
                    <a:pt x="945" y="164"/>
                    <a:pt x="945" y="162"/>
                    <a:pt x="942" y="159"/>
                  </a:cubicBezTo>
                  <a:cubicBezTo>
                    <a:pt x="935" y="154"/>
                    <a:pt x="924" y="154"/>
                    <a:pt x="916" y="159"/>
                  </a:cubicBezTo>
                  <a:lnTo>
                    <a:pt x="916" y="159"/>
                  </a:lnTo>
                  <a:lnTo>
                    <a:pt x="775" y="299"/>
                  </a:lnTo>
                  <a:lnTo>
                    <a:pt x="693" y="273"/>
                  </a:lnTo>
                  <a:lnTo>
                    <a:pt x="666" y="191"/>
                  </a:lnTo>
                  <a:lnTo>
                    <a:pt x="808" y="51"/>
                  </a:lnTo>
                  <a:lnTo>
                    <a:pt x="808" y="51"/>
                  </a:lnTo>
                  <a:cubicBezTo>
                    <a:pt x="810" y="48"/>
                    <a:pt x="810" y="48"/>
                    <a:pt x="813" y="45"/>
                  </a:cubicBezTo>
                  <a:cubicBezTo>
                    <a:pt x="813" y="40"/>
                    <a:pt x="813" y="35"/>
                    <a:pt x="813" y="32"/>
                  </a:cubicBezTo>
                  <a:cubicBezTo>
                    <a:pt x="810" y="27"/>
                    <a:pt x="805" y="24"/>
                    <a:pt x="802" y="21"/>
                  </a:cubicBezTo>
                  <a:cubicBezTo>
                    <a:pt x="756" y="3"/>
                    <a:pt x="706" y="0"/>
                    <a:pt x="658" y="11"/>
                  </a:cubicBezTo>
                  <a:cubicBezTo>
                    <a:pt x="611" y="21"/>
                    <a:pt x="568" y="43"/>
                    <a:pt x="534" y="77"/>
                  </a:cubicBezTo>
                  <a:lnTo>
                    <a:pt x="534" y="77"/>
                  </a:lnTo>
                  <a:lnTo>
                    <a:pt x="529" y="82"/>
                  </a:lnTo>
                  <a:lnTo>
                    <a:pt x="529" y="82"/>
                  </a:lnTo>
                  <a:lnTo>
                    <a:pt x="529" y="82"/>
                  </a:lnTo>
                  <a:cubicBezTo>
                    <a:pt x="505" y="109"/>
                    <a:pt x="484" y="143"/>
                    <a:pt x="473" y="178"/>
                  </a:cubicBezTo>
                  <a:cubicBezTo>
                    <a:pt x="463" y="212"/>
                    <a:pt x="457" y="249"/>
                    <a:pt x="463" y="286"/>
                  </a:cubicBezTo>
                  <a:lnTo>
                    <a:pt x="463" y="286"/>
                  </a:lnTo>
                  <a:lnTo>
                    <a:pt x="396" y="352"/>
                  </a:lnTo>
                  <a:lnTo>
                    <a:pt x="277" y="231"/>
                  </a:lnTo>
                  <a:lnTo>
                    <a:pt x="277" y="188"/>
                  </a:lnTo>
                  <a:lnTo>
                    <a:pt x="277" y="188"/>
                  </a:lnTo>
                  <a:cubicBezTo>
                    <a:pt x="280" y="180"/>
                    <a:pt x="277" y="175"/>
                    <a:pt x="272" y="172"/>
                  </a:cubicBezTo>
                  <a:lnTo>
                    <a:pt x="272" y="172"/>
                  </a:lnTo>
                  <a:lnTo>
                    <a:pt x="105" y="37"/>
                  </a:lnTo>
                  <a:lnTo>
                    <a:pt x="105" y="37"/>
                  </a:lnTo>
                  <a:cubicBezTo>
                    <a:pt x="97" y="29"/>
                    <a:pt x="87" y="29"/>
                    <a:pt x="82" y="37"/>
                  </a:cubicBezTo>
                  <a:lnTo>
                    <a:pt x="82" y="37"/>
                  </a:lnTo>
                  <a:lnTo>
                    <a:pt x="7" y="109"/>
                  </a:lnTo>
                  <a:lnTo>
                    <a:pt x="7" y="109"/>
                  </a:lnTo>
                  <a:cubicBezTo>
                    <a:pt x="2" y="117"/>
                    <a:pt x="0" y="127"/>
                    <a:pt x="7" y="135"/>
                  </a:cubicBezTo>
                  <a:lnTo>
                    <a:pt x="7" y="135"/>
                  </a:lnTo>
                  <a:lnTo>
                    <a:pt x="142" y="302"/>
                  </a:lnTo>
                  <a:lnTo>
                    <a:pt x="142" y="302"/>
                  </a:lnTo>
                  <a:cubicBezTo>
                    <a:pt x="145" y="305"/>
                    <a:pt x="153" y="307"/>
                    <a:pt x="158" y="307"/>
                  </a:cubicBezTo>
                  <a:lnTo>
                    <a:pt x="158" y="307"/>
                  </a:lnTo>
                  <a:lnTo>
                    <a:pt x="201" y="307"/>
                  </a:lnTo>
                  <a:lnTo>
                    <a:pt x="322" y="427"/>
                  </a:lnTo>
                  <a:lnTo>
                    <a:pt x="50" y="700"/>
                  </a:lnTo>
                  <a:lnTo>
                    <a:pt x="50" y="702"/>
                  </a:lnTo>
                  <a:lnTo>
                    <a:pt x="50" y="702"/>
                  </a:lnTo>
                  <a:lnTo>
                    <a:pt x="50" y="702"/>
                  </a:lnTo>
                  <a:cubicBezTo>
                    <a:pt x="34" y="716"/>
                    <a:pt x="29" y="734"/>
                    <a:pt x="29" y="753"/>
                  </a:cubicBezTo>
                  <a:cubicBezTo>
                    <a:pt x="29" y="775"/>
                    <a:pt x="37" y="793"/>
                    <a:pt x="50" y="809"/>
                  </a:cubicBezTo>
                  <a:lnTo>
                    <a:pt x="50" y="809"/>
                  </a:lnTo>
                  <a:lnTo>
                    <a:pt x="158" y="918"/>
                  </a:lnTo>
                  <a:lnTo>
                    <a:pt x="158" y="918"/>
                  </a:lnTo>
                  <a:cubicBezTo>
                    <a:pt x="166" y="926"/>
                    <a:pt x="174" y="931"/>
                    <a:pt x="185" y="934"/>
                  </a:cubicBezTo>
                  <a:cubicBezTo>
                    <a:pt x="193" y="939"/>
                    <a:pt x="203" y="939"/>
                    <a:pt x="214" y="939"/>
                  </a:cubicBezTo>
                  <a:cubicBezTo>
                    <a:pt x="224" y="942"/>
                    <a:pt x="235" y="939"/>
                    <a:pt x="243" y="934"/>
                  </a:cubicBezTo>
                  <a:cubicBezTo>
                    <a:pt x="251" y="931"/>
                    <a:pt x="261" y="926"/>
                    <a:pt x="267" y="918"/>
                  </a:cubicBezTo>
                  <a:lnTo>
                    <a:pt x="267" y="918"/>
                  </a:lnTo>
                  <a:lnTo>
                    <a:pt x="468" y="713"/>
                  </a:lnTo>
                  <a:lnTo>
                    <a:pt x="672" y="918"/>
                  </a:lnTo>
                  <a:lnTo>
                    <a:pt x="672" y="918"/>
                  </a:lnTo>
                  <a:cubicBezTo>
                    <a:pt x="687" y="934"/>
                    <a:pt x="706" y="942"/>
                    <a:pt x="727" y="942"/>
                  </a:cubicBezTo>
                  <a:cubicBezTo>
                    <a:pt x="746" y="942"/>
                    <a:pt x="764" y="934"/>
                    <a:pt x="780" y="918"/>
                  </a:cubicBezTo>
                  <a:lnTo>
                    <a:pt x="780" y="918"/>
                  </a:lnTo>
                  <a:lnTo>
                    <a:pt x="887" y="812"/>
                  </a:lnTo>
                  <a:lnTo>
                    <a:pt x="887" y="812"/>
                  </a:lnTo>
                  <a:cubicBezTo>
                    <a:pt x="903" y="796"/>
                    <a:pt x="911" y="778"/>
                    <a:pt x="911" y="755"/>
                  </a:cubicBezTo>
                  <a:cubicBezTo>
                    <a:pt x="911" y="737"/>
                    <a:pt x="903" y="718"/>
                    <a:pt x="887" y="702"/>
                  </a:cubicBezTo>
                  <a:lnTo>
                    <a:pt x="887" y="702"/>
                  </a:lnTo>
                  <a:lnTo>
                    <a:pt x="690" y="507"/>
                  </a:lnTo>
                  <a:lnTo>
                    <a:pt x="690" y="507"/>
                  </a:lnTo>
                  <a:cubicBezTo>
                    <a:pt x="722" y="509"/>
                    <a:pt x="756" y="504"/>
                    <a:pt x="789" y="4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4"/>
            <p:cNvSpPr/>
            <p:nvPr/>
          </p:nvSpPr>
          <p:spPr>
            <a:xfrm>
              <a:off x="4943475" y="3575050"/>
              <a:ext cx="82550" cy="84138"/>
            </a:xfrm>
            <a:custGeom>
              <a:avLst/>
              <a:gdLst/>
              <a:ahLst/>
              <a:cxnLst/>
              <a:rect l="l" t="t" r="r" b="b"/>
              <a:pathLst>
                <a:path w="231" h="235" extrusionOk="0">
                  <a:moveTo>
                    <a:pt x="188" y="117"/>
                  </a:moveTo>
                  <a:lnTo>
                    <a:pt x="188" y="117"/>
                  </a:lnTo>
                  <a:lnTo>
                    <a:pt x="188" y="117"/>
                  </a:lnTo>
                  <a:lnTo>
                    <a:pt x="116" y="192"/>
                  </a:lnTo>
                  <a:lnTo>
                    <a:pt x="45" y="117"/>
                  </a:lnTo>
                  <a:lnTo>
                    <a:pt x="116" y="45"/>
                  </a:lnTo>
                  <a:lnTo>
                    <a:pt x="188" y="117"/>
                  </a:lnTo>
                  <a:close/>
                  <a:moveTo>
                    <a:pt x="129" y="8"/>
                  </a:move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cubicBezTo>
                    <a:pt x="121" y="0"/>
                    <a:pt x="111" y="0"/>
                    <a:pt x="103" y="8"/>
                  </a:cubicBezTo>
                  <a:lnTo>
                    <a:pt x="103" y="8"/>
                  </a:lnTo>
                  <a:lnTo>
                    <a:pt x="5" y="106"/>
                  </a:lnTo>
                  <a:lnTo>
                    <a:pt x="5" y="106"/>
                  </a:lnTo>
                  <a:cubicBezTo>
                    <a:pt x="2" y="109"/>
                    <a:pt x="0" y="114"/>
                    <a:pt x="0" y="117"/>
                  </a:cubicBezTo>
                  <a:cubicBezTo>
                    <a:pt x="0" y="122"/>
                    <a:pt x="2" y="127"/>
                    <a:pt x="5" y="130"/>
                  </a:cubicBezTo>
                  <a:lnTo>
                    <a:pt x="5" y="130"/>
                  </a:lnTo>
                  <a:lnTo>
                    <a:pt x="103" y="229"/>
                  </a:lnTo>
                  <a:lnTo>
                    <a:pt x="103" y="229"/>
                  </a:lnTo>
                  <a:cubicBezTo>
                    <a:pt x="105" y="231"/>
                    <a:pt x="111" y="234"/>
                    <a:pt x="116" y="234"/>
                  </a:cubicBezTo>
                  <a:cubicBezTo>
                    <a:pt x="121" y="234"/>
                    <a:pt x="124" y="231"/>
                    <a:pt x="129" y="229"/>
                  </a:cubicBezTo>
                  <a:lnTo>
                    <a:pt x="129" y="229"/>
                  </a:lnTo>
                  <a:lnTo>
                    <a:pt x="225" y="130"/>
                  </a:lnTo>
                  <a:lnTo>
                    <a:pt x="225" y="130"/>
                  </a:lnTo>
                  <a:cubicBezTo>
                    <a:pt x="230" y="127"/>
                    <a:pt x="230" y="122"/>
                    <a:pt x="230" y="117"/>
                  </a:cubicBezTo>
                  <a:cubicBezTo>
                    <a:pt x="230" y="114"/>
                    <a:pt x="230" y="109"/>
                    <a:pt x="225" y="106"/>
                  </a:cubicBezTo>
                  <a:lnTo>
                    <a:pt x="225" y="106"/>
                  </a:lnTo>
                  <a:lnTo>
                    <a:pt x="12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205C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2" name="Google Shape;942;p94"/>
          <p:cNvSpPr txBox="1"/>
          <p:nvPr/>
        </p:nvSpPr>
        <p:spPr>
          <a:xfrm>
            <a:off x="262475" y="17929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Pain</a:t>
            </a:r>
            <a:endParaRPr sz="12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43" name="Google Shape;943;p94"/>
          <p:cNvSpPr txBox="1"/>
          <p:nvPr/>
        </p:nvSpPr>
        <p:spPr>
          <a:xfrm>
            <a:off x="3133775" y="17929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Gain</a:t>
            </a:r>
            <a:endParaRPr sz="12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44" name="Google Shape;944;p94"/>
          <p:cNvSpPr txBox="1"/>
          <p:nvPr/>
        </p:nvSpPr>
        <p:spPr>
          <a:xfrm>
            <a:off x="6108305" y="17929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Effort</a:t>
            </a:r>
            <a:endParaRPr sz="12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45" name="Google Shape;945;p94"/>
          <p:cNvSpPr txBox="1"/>
          <p:nvPr/>
        </p:nvSpPr>
        <p:spPr>
          <a:xfrm>
            <a:off x="9072450" y="1792900"/>
            <a:ext cx="85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Priority</a:t>
            </a:r>
            <a:endParaRPr sz="12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46" name="Google Shape;946;p94"/>
          <p:cNvSpPr/>
          <p:nvPr/>
        </p:nvSpPr>
        <p:spPr>
          <a:xfrm>
            <a:off x="262475" y="2712025"/>
            <a:ext cx="3747000" cy="3816900"/>
          </a:xfrm>
          <a:prstGeom prst="roundRect">
            <a:avLst>
              <a:gd name="adj" fmla="val 2138"/>
            </a:avLst>
          </a:prstGeom>
          <a:solidFill>
            <a:srgbClr val="FFFFFF"/>
          </a:solidFill>
          <a:ln>
            <a:noFill/>
          </a:ln>
          <a:effectLst>
            <a:outerShdw blurRad="114300" dist="28575" dir="540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4"/>
          <p:cNvSpPr txBox="1"/>
          <p:nvPr/>
        </p:nvSpPr>
        <p:spPr>
          <a:xfrm>
            <a:off x="262475" y="2810750"/>
            <a:ext cx="3747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Assessment</a:t>
            </a:r>
            <a:endParaRPr sz="1500" b="1">
              <a:solidFill>
                <a:srgbClr val="666666"/>
              </a:solidFill>
            </a:endParaRPr>
          </a:p>
        </p:txBody>
      </p:sp>
      <p:sp>
        <p:nvSpPr>
          <p:cNvPr id="948" name="Google Shape;948;p94"/>
          <p:cNvSpPr txBox="1"/>
          <p:nvPr/>
        </p:nvSpPr>
        <p:spPr>
          <a:xfrm>
            <a:off x="4220925" y="2810750"/>
            <a:ext cx="3747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Recommendation</a:t>
            </a:r>
            <a:endParaRPr sz="1500" b="1">
              <a:solidFill>
                <a:srgbClr val="666666"/>
              </a:solidFill>
            </a:endParaRPr>
          </a:p>
        </p:txBody>
      </p:sp>
      <p:sp>
        <p:nvSpPr>
          <p:cNvPr id="949" name="Google Shape;949;p94"/>
          <p:cNvSpPr txBox="1"/>
          <p:nvPr/>
        </p:nvSpPr>
        <p:spPr>
          <a:xfrm>
            <a:off x="8191725" y="2810750"/>
            <a:ext cx="3747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Impact Opportunity</a:t>
            </a:r>
            <a:endParaRPr sz="1500" b="1">
              <a:solidFill>
                <a:srgbClr val="666666"/>
              </a:solidFill>
            </a:endParaRPr>
          </a:p>
        </p:txBody>
      </p:sp>
      <p:cxnSp>
        <p:nvCxnSpPr>
          <p:cNvPr id="950" name="Google Shape;950;p94"/>
          <p:cNvCxnSpPr/>
          <p:nvPr/>
        </p:nvCxnSpPr>
        <p:spPr>
          <a:xfrm>
            <a:off x="257025" y="3229375"/>
            <a:ext cx="3732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94"/>
          <p:cNvCxnSpPr/>
          <p:nvPr/>
        </p:nvCxnSpPr>
        <p:spPr>
          <a:xfrm>
            <a:off x="4227800" y="3229375"/>
            <a:ext cx="3732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94"/>
          <p:cNvCxnSpPr/>
          <p:nvPr/>
        </p:nvCxnSpPr>
        <p:spPr>
          <a:xfrm>
            <a:off x="8198575" y="3229375"/>
            <a:ext cx="3732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94"/>
          <p:cNvSpPr txBox="1">
            <a:spLocks noGrp="1"/>
          </p:cNvSpPr>
          <p:nvPr>
            <p:ph type="body" idx="1"/>
          </p:nvPr>
        </p:nvSpPr>
        <p:spPr>
          <a:xfrm>
            <a:off x="571504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200" b="0" i="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9250" algn="l" rtl="0">
              <a:spcBef>
                <a:spcPts val="3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3pPr>
            <a:lvl4pPr marL="1828800" lvl="3" indent="-349250" algn="l" rtl="0"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925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•"/>
              <a:defRPr/>
            </a:lvl6pPr>
            <a:lvl7pPr marL="3200400" lvl="6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•"/>
              <a:defRPr/>
            </a:lvl7pPr>
            <a:lvl8pPr marL="3657600" lvl="7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•"/>
              <a:defRPr/>
            </a:lvl8pPr>
            <a:lvl9pPr marL="4114800" lvl="8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54" name="Google Shape;954;p94"/>
          <p:cNvSpPr/>
          <p:nvPr/>
        </p:nvSpPr>
        <p:spPr>
          <a:xfrm>
            <a:off x="-14575" y="0"/>
            <a:ext cx="12203100" cy="1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360 Template 1 1">
  <p:cSld name="TITLE_AND_BODY_1_3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95"/>
          <p:cNvGrpSpPr/>
          <p:nvPr/>
        </p:nvGrpSpPr>
        <p:grpSpPr>
          <a:xfrm>
            <a:off x="5796993" y="-12351"/>
            <a:ext cx="6391456" cy="4721808"/>
            <a:chOff x="5891825" y="-12350"/>
            <a:chExt cx="6297001" cy="4786425"/>
          </a:xfrm>
        </p:grpSpPr>
        <p:pic>
          <p:nvPicPr>
            <p:cNvPr id="957" name="Google Shape;957;p95"/>
            <p:cNvPicPr preferRelativeResize="0"/>
            <p:nvPr/>
          </p:nvPicPr>
          <p:blipFill rotWithShape="1">
            <a:blip r:embed="rId2">
              <a:alphaModFix/>
            </a:blip>
            <a:srcRect t="3175" r="9255"/>
            <a:stretch/>
          </p:blipFill>
          <p:spPr>
            <a:xfrm>
              <a:off x="5891825" y="-12350"/>
              <a:ext cx="6297001" cy="478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95"/>
            <p:cNvPicPr preferRelativeResize="0"/>
            <p:nvPr/>
          </p:nvPicPr>
          <p:blipFill rotWithShape="1">
            <a:blip r:embed="rId3">
              <a:alphaModFix/>
            </a:blip>
            <a:srcRect l="7767" t="14869" r="50738" b="33483"/>
            <a:stretch/>
          </p:blipFill>
          <p:spPr>
            <a:xfrm>
              <a:off x="10125430" y="2163529"/>
              <a:ext cx="277175" cy="2714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9" name="Google Shape;959;p95"/>
          <p:cNvPicPr preferRelativeResize="0"/>
          <p:nvPr/>
        </p:nvPicPr>
        <p:blipFill rotWithShape="1">
          <a:blip r:embed="rId4">
            <a:alphaModFix/>
          </a:blip>
          <a:srcRect r="39715"/>
          <a:stretch/>
        </p:blipFill>
        <p:spPr>
          <a:xfrm>
            <a:off x="11040047" y="685175"/>
            <a:ext cx="1158250" cy="38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95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00518" y="530020"/>
            <a:ext cx="542471" cy="36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562" y="169725"/>
            <a:ext cx="1569347" cy="618948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5"/>
          <p:cNvSpPr/>
          <p:nvPr/>
        </p:nvSpPr>
        <p:spPr>
          <a:xfrm>
            <a:off x="3510039" y="985000"/>
            <a:ext cx="5639700" cy="5648400"/>
          </a:xfrm>
          <a:prstGeom prst="ellipse">
            <a:avLst/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95"/>
          <p:cNvSpPr/>
          <p:nvPr/>
        </p:nvSpPr>
        <p:spPr>
          <a:xfrm rot="-5400000">
            <a:off x="10022274" y="-889722"/>
            <a:ext cx="912600" cy="3507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1258"/>
                  <a:pt x="21600" y="280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809"/>
                </a:lnTo>
                <a:cubicBezTo>
                  <a:pt x="0" y="1258"/>
                  <a:pt x="4835" y="0"/>
                  <a:pt x="10800" y="0"/>
                </a:cubicBezTo>
                <a:close/>
              </a:path>
            </a:pathLst>
          </a:custGeom>
          <a:solidFill>
            <a:srgbClr val="FAFCF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95"/>
          <p:cNvPicPr preferRelativeResize="0"/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7276992" y="1689707"/>
            <a:ext cx="305901" cy="25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5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8096687" y="2468643"/>
            <a:ext cx="256243" cy="2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95"/>
          <p:cNvPicPr preferRelativeResize="0"/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>
            <a:off x="8312002" y="3547810"/>
            <a:ext cx="256244" cy="2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5"/>
          <p:cNvPicPr preferRelativeResize="0"/>
          <p:nvPr/>
        </p:nvPicPr>
        <p:blipFill>
          <a:blip r:embed="rId10">
            <a:alphaModFix amt="65000"/>
          </a:blip>
          <a:stretch>
            <a:fillRect/>
          </a:stretch>
        </p:blipFill>
        <p:spPr>
          <a:xfrm>
            <a:off x="7977354" y="4549142"/>
            <a:ext cx="256244" cy="25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5"/>
          <p:cNvPicPr preferRelativeResize="0"/>
          <p:nvPr/>
        </p:nvPicPr>
        <p:blipFill>
          <a:blip r:embed="rId11">
            <a:alphaModFix amt="65000"/>
          </a:blip>
          <a:stretch>
            <a:fillRect/>
          </a:stretch>
        </p:blipFill>
        <p:spPr>
          <a:xfrm>
            <a:off x="7204278" y="5278490"/>
            <a:ext cx="305890" cy="30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5"/>
          <p:cNvPicPr preferRelativeResize="0"/>
          <p:nvPr/>
        </p:nvPicPr>
        <p:blipFill>
          <a:blip r:embed="rId12">
            <a:alphaModFix amt="65000"/>
          </a:blip>
          <a:stretch>
            <a:fillRect/>
          </a:stretch>
        </p:blipFill>
        <p:spPr>
          <a:xfrm>
            <a:off x="6208859" y="5584847"/>
            <a:ext cx="171108" cy="2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5"/>
          <p:cNvPicPr preferRelativeResize="0"/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>
            <a:off x="5095659" y="5305411"/>
            <a:ext cx="256244" cy="28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5"/>
          <p:cNvPicPr preferRelativeResize="0"/>
          <p:nvPr/>
        </p:nvPicPr>
        <p:blipFill>
          <a:blip r:embed="rId14">
            <a:alphaModFix amt="65000"/>
          </a:blip>
          <a:stretch>
            <a:fillRect/>
          </a:stretch>
        </p:blipFill>
        <p:spPr>
          <a:xfrm>
            <a:off x="4332218" y="4530080"/>
            <a:ext cx="305890" cy="30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5"/>
          <p:cNvPicPr preferRelativeResize="0"/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>
            <a:off x="4025472" y="3501228"/>
            <a:ext cx="227577" cy="31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5"/>
          <p:cNvPicPr preferRelativeResize="0"/>
          <p:nvPr/>
        </p:nvPicPr>
        <p:blipFill>
          <a:blip r:embed="rId16">
            <a:alphaModFix amt="65000"/>
          </a:blip>
          <a:stretch>
            <a:fillRect/>
          </a:stretch>
        </p:blipFill>
        <p:spPr>
          <a:xfrm>
            <a:off x="4228816" y="2457841"/>
            <a:ext cx="256036" cy="25643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5"/>
          <p:cNvSpPr txBox="1"/>
          <p:nvPr/>
        </p:nvSpPr>
        <p:spPr>
          <a:xfrm>
            <a:off x="5649683" y="1666490"/>
            <a:ext cx="1289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Sales </a:t>
            </a:r>
            <a:endParaRPr sz="850">
              <a:solidFill>
                <a:srgbClr val="B9B4A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endParaRPr sz="850">
              <a:solidFill>
                <a:srgbClr val="B9B4AF"/>
              </a:solidFill>
            </a:endParaRPr>
          </a:p>
        </p:txBody>
      </p:sp>
      <p:sp>
        <p:nvSpPr>
          <p:cNvPr id="975" name="Google Shape;975;p95"/>
          <p:cNvSpPr txBox="1"/>
          <p:nvPr/>
        </p:nvSpPr>
        <p:spPr>
          <a:xfrm>
            <a:off x="7566629" y="2847434"/>
            <a:ext cx="1330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0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Marketing</a:t>
            </a:r>
            <a:br>
              <a:rPr lang="en-US" sz="80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500">
              <a:solidFill>
                <a:srgbClr val="B9B4AF"/>
              </a:solidFill>
            </a:endParaRPr>
          </a:p>
        </p:txBody>
      </p:sp>
      <p:sp>
        <p:nvSpPr>
          <p:cNvPr id="976" name="Google Shape;976;p95"/>
          <p:cNvSpPr txBox="1"/>
          <p:nvPr/>
        </p:nvSpPr>
        <p:spPr>
          <a:xfrm>
            <a:off x="6709589" y="2078297"/>
            <a:ext cx="1440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Service 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77" name="Google Shape;977;p95"/>
          <p:cNvSpPr txBox="1"/>
          <p:nvPr/>
        </p:nvSpPr>
        <p:spPr>
          <a:xfrm>
            <a:off x="7419588" y="4933024"/>
            <a:ext cx="13599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Analytics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78" name="Google Shape;978;p95"/>
          <p:cNvSpPr txBox="1"/>
          <p:nvPr/>
        </p:nvSpPr>
        <p:spPr>
          <a:xfrm>
            <a:off x="4486889" y="2073429"/>
            <a:ext cx="1353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Success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79" name="Google Shape;979;p95"/>
          <p:cNvSpPr txBox="1"/>
          <p:nvPr/>
        </p:nvSpPr>
        <p:spPr>
          <a:xfrm>
            <a:off x="3829822" y="4938906"/>
            <a:ext cx="1317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Health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80" name="Google Shape;980;p95"/>
          <p:cNvSpPr txBox="1"/>
          <p:nvPr/>
        </p:nvSpPr>
        <p:spPr>
          <a:xfrm>
            <a:off x="5716790" y="5989458"/>
            <a:ext cx="1100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Platform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81" name="Google Shape;981;p95"/>
          <p:cNvSpPr txBox="1"/>
          <p:nvPr/>
        </p:nvSpPr>
        <p:spPr>
          <a:xfrm>
            <a:off x="4360553" y="5707736"/>
            <a:ext cx="17331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Industries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82" name="Google Shape;982;p95"/>
          <p:cNvSpPr txBox="1"/>
          <p:nvPr/>
        </p:nvSpPr>
        <p:spPr>
          <a:xfrm>
            <a:off x="3480226" y="3929653"/>
            <a:ext cx="1317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Sustainability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83" name="Google Shape;983;p95"/>
          <p:cNvSpPr txBox="1"/>
          <p:nvPr/>
        </p:nvSpPr>
        <p:spPr>
          <a:xfrm>
            <a:off x="3729191" y="2850197"/>
            <a:ext cx="12660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Partners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sp>
        <p:nvSpPr>
          <p:cNvPr id="984" name="Google Shape;984;p95"/>
          <p:cNvSpPr txBox="1"/>
          <p:nvPr/>
        </p:nvSpPr>
        <p:spPr>
          <a:xfrm>
            <a:off x="7687306" y="3923387"/>
            <a:ext cx="16209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0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Commerce</a:t>
            </a:r>
            <a:br>
              <a:rPr lang="en-US" sz="80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500">
              <a:solidFill>
                <a:srgbClr val="B9B4AF"/>
              </a:solidFill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6670668" y="5701373"/>
            <a:ext cx="135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E61"/>
              </a:buClr>
              <a:buSzPts val="1000"/>
              <a:buFont typeface="Salesforce Sans"/>
              <a:buNone/>
            </a:pPr>
            <a: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Integration</a:t>
            </a:r>
            <a:br>
              <a:rPr lang="en-US" sz="850" b="1" i="0" u="none" strike="noStrike" cap="none">
                <a:solidFill>
                  <a:srgbClr val="B9B4AF"/>
                </a:solidFill>
                <a:latin typeface="Salesforce Sans"/>
                <a:ea typeface="Salesforce Sans"/>
                <a:cs typeface="Salesforce Sans"/>
                <a:sym typeface="Salesforce Sans"/>
              </a:rPr>
            </a:br>
            <a:endParaRPr sz="850">
              <a:solidFill>
                <a:srgbClr val="B9B4AF"/>
              </a:solidFill>
            </a:endParaRPr>
          </a:p>
        </p:txBody>
      </p:sp>
      <p:pic>
        <p:nvPicPr>
          <p:cNvPr id="986" name="Google Shape;986;p95"/>
          <p:cNvPicPr preferRelativeResize="0"/>
          <p:nvPr/>
        </p:nvPicPr>
        <p:blipFill>
          <a:blip r:embed="rId17">
            <a:alphaModFix amt="65000"/>
          </a:blip>
          <a:stretch>
            <a:fillRect/>
          </a:stretch>
        </p:blipFill>
        <p:spPr>
          <a:xfrm>
            <a:off x="6166295" y="1285742"/>
            <a:ext cx="256244" cy="25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95"/>
          <p:cNvPicPr preferRelativeResize="0"/>
          <p:nvPr/>
        </p:nvPicPr>
        <p:blipFill>
          <a:blip r:embed="rId18">
            <a:alphaModFix amt="65000"/>
          </a:blip>
          <a:stretch>
            <a:fillRect/>
          </a:stretch>
        </p:blipFill>
        <p:spPr>
          <a:xfrm>
            <a:off x="5073617" y="1682042"/>
            <a:ext cx="180165" cy="25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95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0573" y="641660"/>
            <a:ext cx="635734" cy="445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Google Shape;989;p95"/>
          <p:cNvCxnSpPr/>
          <p:nvPr/>
        </p:nvCxnSpPr>
        <p:spPr>
          <a:xfrm rot="10800000">
            <a:off x="10620674" y="516978"/>
            <a:ext cx="0" cy="664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90" name="Google Shape;990;p9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220539">
            <a:off x="10694437" y="3925322"/>
            <a:ext cx="1194273" cy="7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95"/>
          <p:cNvPicPr preferRelativeResize="0"/>
          <p:nvPr/>
        </p:nvPicPr>
        <p:blipFill rotWithShape="1">
          <a:blip r:embed="rId20">
            <a:alphaModFix/>
          </a:blip>
          <a:srcRect r="9575" b="-20772"/>
          <a:stretch/>
        </p:blipFill>
        <p:spPr>
          <a:xfrm rot="14">
            <a:off x="10388910" y="4195630"/>
            <a:ext cx="1811864" cy="65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831569" y="3233099"/>
            <a:ext cx="993410" cy="3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6"/>
          <p:cNvSpPr txBox="1">
            <a:spLocks noGrp="1"/>
          </p:cNvSpPr>
          <p:nvPr>
            <p:ph type="body" idx="1"/>
          </p:nvPr>
        </p:nvSpPr>
        <p:spPr>
          <a:xfrm>
            <a:off x="478242" y="1263932"/>
            <a:ext cx="11232300" cy="4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marL="914400" lvl="1" indent="-30988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ontserrat Light"/>
              <a:buChar char="•"/>
              <a:defRPr sz="1600"/>
            </a:lvl2pPr>
            <a:lvl3pPr marL="1371600" lvl="2" indent="-29971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20"/>
              <a:buChar char="•"/>
              <a:defRPr sz="1400"/>
            </a:lvl3pPr>
            <a:lvl4pPr marL="1828800" lvl="3" indent="-2895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96"/>
          <p:cNvSpPr txBox="1">
            <a:spLocks noGrp="1"/>
          </p:cNvSpPr>
          <p:nvPr>
            <p:ph type="ftr" idx="11"/>
          </p:nvPr>
        </p:nvSpPr>
        <p:spPr>
          <a:xfrm>
            <a:off x="1856550" y="6480640"/>
            <a:ext cx="63828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96"/>
          <p:cNvSpPr txBox="1">
            <a:spLocks noGrp="1"/>
          </p:cNvSpPr>
          <p:nvPr>
            <p:ph type="sldNum" idx="12"/>
          </p:nvPr>
        </p:nvSpPr>
        <p:spPr>
          <a:xfrm>
            <a:off x="11139969" y="6480642"/>
            <a:ext cx="570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7" name="Google Shape;997;p96"/>
          <p:cNvSpPr txBox="1">
            <a:spLocks noGrp="1"/>
          </p:cNvSpPr>
          <p:nvPr>
            <p:ph type="title"/>
          </p:nvPr>
        </p:nvSpPr>
        <p:spPr>
          <a:xfrm>
            <a:off x="478242" y="270090"/>
            <a:ext cx="11232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Instant Group" type="title">
  <p:cSld name="TITLE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8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4" name="Google Shape;1004;p98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05" name="Google Shape;1005;p98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06" name="Google Shape;1006;p9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7" name="Google Shape;1007;p98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8" name="Google Shape;1008;p98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rgbClr val="25646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9" name="Google Shape;10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852" y="366911"/>
            <a:ext cx="731402" cy="14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Instant Offices">
  <p:cSld name="TITLE_2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9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2" name="Google Shape;1012;p99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13" name="Google Shape;1013;p99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14" name="Google Shape;1014;p9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99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6" name="Google Shape;1016;p99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9579" y="376167"/>
            <a:ext cx="924226" cy="11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Easy Offices">
  <p:cSld name="TITLE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0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0" name="Google Shape;1020;p100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21" name="Google Shape;1021;p100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22" name="Google Shape;1022;p10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100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100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3910" y="360616"/>
            <a:ext cx="798689" cy="16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Coworker">
  <p:cSld name="TITLE_2_1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1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101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29" name="Google Shape;1029;p101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30" name="Google Shape;1030;p101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Google Shape;1031;p101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01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3" name="Google Shape;1033;p101"/>
          <p:cNvPicPr preferRelativeResize="0"/>
          <p:nvPr/>
        </p:nvPicPr>
        <p:blipFill rotWithShape="1">
          <a:blip r:embed="rId3">
            <a:alphaModFix/>
          </a:blip>
          <a:srcRect t="-10" b="10"/>
          <a:stretch/>
        </p:blipFill>
        <p:spPr>
          <a:xfrm>
            <a:off x="10357969" y="320833"/>
            <a:ext cx="896234" cy="20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Incendium">
  <p:cSld name="TITLE_2_1_1_1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2"/>
          <p:cNvSpPr txBox="1">
            <a:spLocks noGrp="1"/>
          </p:cNvSpPr>
          <p:nvPr>
            <p:ph type="sldNum" idx="12"/>
          </p:nvPr>
        </p:nvSpPr>
        <p:spPr>
          <a:xfrm>
            <a:off x="11265293" y="6229916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buNone/>
              <a:defRPr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6" name="Google Shape;1036;p102"/>
          <p:cNvSpPr txBox="1">
            <a:spLocks noGrp="1"/>
          </p:cNvSpPr>
          <p:nvPr>
            <p:ph type="subTitle" idx="1"/>
          </p:nvPr>
        </p:nvSpPr>
        <p:spPr>
          <a:xfrm>
            <a:off x="575583" y="851533"/>
            <a:ext cx="9489600" cy="510900"/>
          </a:xfrm>
          <a:prstGeom prst="rect">
            <a:avLst/>
          </a:prstGeom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37" name="Google Shape;1037;p102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</p:spPr>
        <p:txBody>
          <a:bodyPr spcFirstLastPara="1" wrap="square" lIns="0" tIns="121875" rIns="121875" bIns="1218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sz="27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1038" name="Google Shape;1038;p10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2161" y="280744"/>
            <a:ext cx="450661" cy="318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102"/>
          <p:cNvCxnSpPr/>
          <p:nvPr/>
        </p:nvCxnSpPr>
        <p:spPr>
          <a:xfrm>
            <a:off x="11339690" y="280758"/>
            <a:ext cx="0" cy="3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0" name="Google Shape;1040;p102"/>
          <p:cNvSpPr/>
          <p:nvPr/>
        </p:nvSpPr>
        <p:spPr>
          <a:xfrm>
            <a:off x="0" y="6754700"/>
            <a:ext cx="12188700" cy="12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1" name="Google Shape;1041;p102"/>
          <p:cNvPicPr preferRelativeResize="0"/>
          <p:nvPr/>
        </p:nvPicPr>
        <p:blipFill rotWithShape="1">
          <a:blip r:embed="rId3">
            <a:alphaModFix/>
          </a:blip>
          <a:srcRect l="10547" t="22145" r="10507" b="20137"/>
          <a:stretch/>
        </p:blipFill>
        <p:spPr>
          <a:xfrm>
            <a:off x="10504830" y="312767"/>
            <a:ext cx="760435" cy="24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14">
          <p15:clr>
            <a:srgbClr val="FA7B17"/>
          </p15:clr>
        </p15:guide>
        <p15:guide id="2" pos="192">
          <p15:clr>
            <a:srgbClr val="FA7B17"/>
          </p15:clr>
        </p15:guide>
        <p15:guide id="3" pos="7498">
          <p15:clr>
            <a:srgbClr val="FA7B17"/>
          </p15:clr>
        </p15:guide>
        <p15:guide id="4" orient="horz" pos="177">
          <p15:clr>
            <a:srgbClr val="FA7B17"/>
          </p15:clr>
        </p15:guide>
        <p15:guide id="5" orient="horz" pos="377">
          <p15:clr>
            <a:srgbClr val="FA7B17"/>
          </p15:clr>
        </p15:guide>
        <p15:guide id="6" orient="horz" pos="4143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image" Target="../media/image6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76075" y="0"/>
            <a:ext cx="110367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vant Garde Demi SFDC"/>
              <a:buNone/>
              <a:defRPr sz="3200">
                <a:solidFill>
                  <a:schemeClr val="accent1"/>
                </a:solidFill>
                <a:latin typeface="Avant Garde Demi SFDC"/>
                <a:ea typeface="Avant Garde Demi SFDC"/>
                <a:cs typeface="Avant Garde Demi SFDC"/>
                <a:sym typeface="Avant Garde Demi SFDC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576200" y="1787141"/>
            <a:ext cx="11036700" cy="4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alesforce Sans"/>
              <a:buChar char="●"/>
              <a:defRPr sz="20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lvl="1" indent="-3429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alesforce Sans"/>
              <a:buChar char="○"/>
              <a:defRPr sz="18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lvl="2" indent="-3302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alesforce Sans"/>
              <a:buChar char="■"/>
              <a:defRPr sz="1600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lvl="3" indent="-3175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lesforce Sans"/>
              <a:buChar char="●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lvl="4" indent="-3175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lesforce Sans"/>
              <a:buChar char="○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lvl="5" indent="-3175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lesforce Sans"/>
              <a:buChar char="■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lvl="6" indent="-3175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lesforce Sans"/>
              <a:buChar char="●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lvl="7" indent="-31750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lesforce Sans"/>
              <a:buChar char="○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lvl="8" indent="-317500">
              <a:spcBef>
                <a:spcPts val="900"/>
              </a:spcBef>
              <a:spcAft>
                <a:spcPts val="900"/>
              </a:spcAft>
              <a:buClr>
                <a:schemeClr val="accent2"/>
              </a:buClr>
              <a:buSzPts val="1400"/>
              <a:buFont typeface="Salesforce Sans"/>
              <a:buChar char="■"/>
              <a:defRPr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9">
          <p15:clr>
            <a:srgbClr val="F26B43"/>
          </p15:clr>
        </p15:guide>
        <p15:guide id="2" pos="364">
          <p15:clr>
            <a:srgbClr val="FF00FF"/>
          </p15:clr>
        </p15:guide>
        <p15:guide id="3" orient="horz" pos="3840">
          <p15:clr>
            <a:srgbClr val="F26B43"/>
          </p15:clr>
        </p15:guide>
        <p15:guide id="4" pos="7315">
          <p15:clr>
            <a:srgbClr val="FF00FF"/>
          </p15:clr>
        </p15:guide>
        <p15:guide id="5" pos="3842">
          <p15:clr>
            <a:srgbClr val="FF00FF"/>
          </p15:clr>
        </p15:guide>
        <p15:guide id="6" pos="5121">
          <p15:clr>
            <a:srgbClr val="FF00FF"/>
          </p15:clr>
        </p15:guide>
        <p15:guide id="7" pos="2552">
          <p15:clr>
            <a:srgbClr val="FF00FF"/>
          </p15:clr>
        </p15:guide>
        <p15:guide id="8" pos="956">
          <p15:clr>
            <a:schemeClr val="dk2"/>
          </p15:clr>
        </p15:guide>
        <p15:guide id="9" pos="1365">
          <p15:clr>
            <a:schemeClr val="dk2"/>
          </p15:clr>
        </p15:guide>
        <p15:guide id="10" pos="1555">
          <p15:clr>
            <a:schemeClr val="dk2"/>
          </p15:clr>
        </p15:guide>
        <p15:guide id="11" pos="1964">
          <p15:clr>
            <a:schemeClr val="dk2"/>
          </p15:clr>
        </p15:guide>
        <p15:guide id="12" pos="2148">
          <p15:clr>
            <a:schemeClr val="dk2"/>
          </p15:clr>
        </p15:guide>
        <p15:guide id="13" pos="2742">
          <p15:clr>
            <a:schemeClr val="dk2"/>
          </p15:clr>
        </p15:guide>
        <p15:guide id="14" pos="3151">
          <p15:clr>
            <a:schemeClr val="dk2"/>
          </p15:clr>
        </p15:guide>
        <p15:guide id="15" pos="3335">
          <p15:clr>
            <a:schemeClr val="dk2"/>
          </p15:clr>
        </p15:guide>
        <p15:guide id="16" pos="3744">
          <p15:clr>
            <a:schemeClr val="dk2"/>
          </p15:clr>
        </p15:guide>
        <p15:guide id="17" pos="3934">
          <p15:clr>
            <a:schemeClr val="dk2"/>
          </p15:clr>
        </p15:guide>
        <p15:guide id="18" pos="4343">
          <p15:clr>
            <a:schemeClr val="dk2"/>
          </p15:clr>
        </p15:guide>
        <p15:guide id="19" pos="4533">
          <p15:clr>
            <a:schemeClr val="dk2"/>
          </p15:clr>
        </p15:guide>
        <p15:guide id="20" pos="4936">
          <p15:clr>
            <a:schemeClr val="dk2"/>
          </p15:clr>
        </p15:guide>
        <p15:guide id="21" pos="5530">
          <p15:clr>
            <a:schemeClr val="dk2"/>
          </p15:clr>
        </p15:guide>
        <p15:guide id="22" pos="5714">
          <p15:clr>
            <a:schemeClr val="dk2"/>
          </p15:clr>
        </p15:guide>
        <p15:guide id="23" pos="6123">
          <p15:clr>
            <a:schemeClr val="dk2"/>
          </p15:clr>
        </p15:guide>
        <p15:guide id="24" pos="6313">
          <p15:clr>
            <a:schemeClr val="dk2"/>
          </p15:clr>
        </p15:guide>
        <p15:guide id="25" pos="6722">
          <p15:clr>
            <a:schemeClr val="dk2"/>
          </p15:clr>
        </p15:guide>
        <p15:guide id="26" orient="horz" pos="600">
          <p15:clr>
            <a:srgbClr val="F26B43"/>
          </p15:clr>
        </p15:guide>
        <p15:guide id="27" orient="horz" pos="360">
          <p15:clr>
            <a:srgbClr val="F26B43"/>
          </p15:clr>
        </p15:guide>
        <p15:guide id="28" orient="horz" pos="840">
          <p15:clr>
            <a:srgbClr val="EA4335"/>
          </p15:clr>
        </p15:guide>
        <p15:guide id="29" orient="horz" pos="1319">
          <p15:clr>
            <a:srgbClr val="F26B43"/>
          </p15:clr>
        </p15:guide>
        <p15:guide id="30" pos="772">
          <p15:clr>
            <a:schemeClr val="dk2"/>
          </p15:clr>
        </p15:guide>
        <p15:guide id="31" pos="6912">
          <p15:clr>
            <a:schemeClr val="dk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"/>
          <p:cNvSpPr txBox="1">
            <a:spLocks noGrp="1"/>
          </p:cNvSpPr>
          <p:nvPr>
            <p:ph type="body" idx="1"/>
          </p:nvPr>
        </p:nvSpPr>
        <p:spPr>
          <a:xfrm>
            <a:off x="571504" y="1609725"/>
            <a:ext cx="110457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L="914400" marR="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709" name="Google Shape;709;p72"/>
          <p:cNvSpPr txBox="1">
            <a:spLocks noGrp="1"/>
          </p:cNvSpPr>
          <p:nvPr>
            <p:ph type="title"/>
          </p:nvPr>
        </p:nvSpPr>
        <p:spPr>
          <a:xfrm>
            <a:off x="571567" y="63500"/>
            <a:ext cx="11045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3000" b="1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  <p:sp>
        <p:nvSpPr>
          <p:cNvPr id="710" name="Google Shape;710;p72"/>
          <p:cNvSpPr txBox="1"/>
          <p:nvPr/>
        </p:nvSpPr>
        <p:spPr>
          <a:xfrm>
            <a:off x="13801727" y="6672263"/>
            <a:ext cx="1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24145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grpSp>
        <p:nvGrpSpPr>
          <p:cNvPr id="711" name="Google Shape;711;p72"/>
          <p:cNvGrpSpPr/>
          <p:nvPr/>
        </p:nvGrpSpPr>
        <p:grpSpPr>
          <a:xfrm>
            <a:off x="11113975" y="336949"/>
            <a:ext cx="801812" cy="380725"/>
            <a:chOff x="11113975" y="336949"/>
            <a:chExt cx="801812" cy="380725"/>
          </a:xfrm>
        </p:grpSpPr>
        <p:pic>
          <p:nvPicPr>
            <p:cNvPr id="712" name="Google Shape;712;p72" descr="pasted-image.pdf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1372013" y="336949"/>
              <a:ext cx="543775" cy="380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72"/>
            <p:cNvSpPr/>
            <p:nvPr/>
          </p:nvSpPr>
          <p:spPr>
            <a:xfrm>
              <a:off x="11113975" y="435661"/>
              <a:ext cx="183300" cy="183300"/>
            </a:xfrm>
            <a:prstGeom prst="mathPlus">
              <a:avLst>
                <a:gd name="adj1" fmla="val 11863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4" name="Google Shape;714;p72"/>
          <p:cNvPicPr preferRelativeResize="0"/>
          <p:nvPr/>
        </p:nvPicPr>
        <p:blipFill rotWithShape="1">
          <a:blip r:embed="rId27">
            <a:alphaModFix/>
          </a:blip>
          <a:srcRect l="-15119" t="-12623" r="-15106" b="-12611"/>
          <a:stretch/>
        </p:blipFill>
        <p:spPr>
          <a:xfrm>
            <a:off x="10158650" y="334375"/>
            <a:ext cx="1003151" cy="385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855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  <p15:guide id="8" orient="horz" pos="607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7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lesforce Sans Light"/>
              <a:buChar char="●"/>
              <a:defRPr sz="16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○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■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●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○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■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●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○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Salesforce Sans Light"/>
              <a:buChar char="■"/>
              <a:defRPr sz="11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9pPr>
          </a:lstStyle>
          <a:p>
            <a:endParaRPr/>
          </a:p>
        </p:txBody>
      </p:sp>
      <p:sp>
        <p:nvSpPr>
          <p:cNvPr id="1000" name="Google Shape;1000;p97"/>
          <p:cNvSpPr txBox="1">
            <a:spLocks noGrp="1"/>
          </p:cNvSpPr>
          <p:nvPr>
            <p:ph type="sldNum" idx="12"/>
          </p:nvPr>
        </p:nvSpPr>
        <p:spPr>
          <a:xfrm>
            <a:off x="11366867" y="6331516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1" name="Google Shape;1001;p97"/>
          <p:cNvSpPr txBox="1">
            <a:spLocks noGrp="1"/>
          </p:cNvSpPr>
          <p:nvPr>
            <p:ph type="title"/>
          </p:nvPr>
        </p:nvSpPr>
        <p:spPr>
          <a:xfrm>
            <a:off x="575583" y="444867"/>
            <a:ext cx="100515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121875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lesforce Sans"/>
              <a:buNone/>
              <a:defRPr sz="28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Salesforce Sans"/>
              <a:buNone/>
              <a:defRPr sz="2700" b="1">
                <a:solidFill>
                  <a:schemeClr val="dk2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967">
          <p15:clr>
            <a:srgbClr val="EA4335"/>
          </p15:clr>
        </p15:guide>
        <p15:guide id="2" orient="horz" pos="576">
          <p15:clr>
            <a:srgbClr val="EA4335"/>
          </p15:clr>
        </p15:guide>
        <p15:guide id="3" pos="363">
          <p15:clr>
            <a:srgbClr val="EA4335"/>
          </p15:clr>
        </p15:guide>
        <p15:guide id="4" orient="horz" pos="2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0BwnndWz8vmvUY3ZIUjR3Tk52X0k?resourcekey=0-ZwsALaKlIhUJsen0JGC6GA&amp;usp=sharing" TargetMode="External"/><Relationship Id="rId13" Type="http://schemas.openxmlformats.org/officeDocument/2006/relationships/hyperlink" Target="https://drive.google.com/drive/folders/0BwnndWz8vmvUdnZSNnUwNVZWMDA?resourcekey=0-zzZhrTfcxRqHOV0nkc5glg&amp;usp=sharing" TargetMode="External"/><Relationship Id="rId3" Type="http://schemas.openxmlformats.org/officeDocument/2006/relationships/image" Target="../media/image132.jpg"/><Relationship Id="rId7" Type="http://schemas.openxmlformats.org/officeDocument/2006/relationships/hyperlink" Target="https://drive.google.com/drive/folders/0BwnndWz8vmvUWm4yQW1SeDMtams?resourcekey=0-g8dFjUN_TsCxPWfwna7R_A&amp;usp=sharing" TargetMode="External"/><Relationship Id="rId12" Type="http://schemas.openxmlformats.org/officeDocument/2006/relationships/hyperlink" Target="https://drive.google.com/drive/folders/1mfZMhQH-tkZc4evTwKHedVL7EEu9X_pT?usp=sharing" TargetMode="External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solutionscentral.io/topics/614b53e0-15d7-11ea-b0b4-6162a3804f92/persona-library/" TargetMode="Externa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34.jpg"/><Relationship Id="rId11" Type="http://schemas.openxmlformats.org/officeDocument/2006/relationships/hyperlink" Target="https://solutionscentral.io/posts/c92dabb0-fc1f-11e9-be0a-539db1d0150c/health--life-sciences-brand-guidelines-makana/" TargetMode="External"/><Relationship Id="rId5" Type="http://schemas.openxmlformats.org/officeDocument/2006/relationships/image" Target="../media/image133.jpg"/><Relationship Id="rId15" Type="http://schemas.openxmlformats.org/officeDocument/2006/relationships/hyperlink" Target="https://drive.google.com/drive/folders/18Dpuj-orOSukNx3YnXu8XAcG1rfZSjiA?usp=sharing" TargetMode="External"/><Relationship Id="rId10" Type="http://schemas.openxmlformats.org/officeDocument/2006/relationships/hyperlink" Target="https://drive.google.com/drive/folders/19DOkitaVGUdxqADb9R2GK7z5w4D1vHx-?usp=sharing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drive.google.com/drive/folders/1DZ3TQW-x41G0IJcBIRD-rf-snVXTvoii?usp=sharing" TargetMode="External"/><Relationship Id="rId14" Type="http://schemas.openxmlformats.org/officeDocument/2006/relationships/hyperlink" Target="https://drive.google.com/drive/folders/1rpXTxm9Dz7hcQQ0Iksq4pFT2z3w9jiRy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15"/>
          <p:cNvPicPr preferRelativeResize="0"/>
          <p:nvPr/>
        </p:nvPicPr>
        <p:blipFill rotWithShape="1">
          <a:blip r:embed="rId3">
            <a:alphaModFix/>
          </a:blip>
          <a:srcRect l="32674" r="32674"/>
          <a:stretch/>
        </p:blipFill>
        <p:spPr>
          <a:xfrm>
            <a:off x="5161200" y="71150"/>
            <a:ext cx="3658148" cy="67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5"/>
          <p:cNvSpPr/>
          <p:nvPr/>
        </p:nvSpPr>
        <p:spPr>
          <a:xfrm>
            <a:off x="0" y="50"/>
            <a:ext cx="5161200" cy="6863400"/>
          </a:xfrm>
          <a:prstGeom prst="rect">
            <a:avLst/>
          </a:prstGeom>
          <a:solidFill>
            <a:srgbClr val="3D86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15"/>
          <p:cNvSpPr txBox="1"/>
          <p:nvPr/>
        </p:nvSpPr>
        <p:spPr>
          <a:xfrm>
            <a:off x="351000" y="2769400"/>
            <a:ext cx="4457400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Grainger Illuminate - Screen Shots </a:t>
            </a:r>
            <a:endParaRPr sz="38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185" name="Google Shape;1185;p115"/>
          <p:cNvSpPr/>
          <p:nvPr/>
        </p:nvSpPr>
        <p:spPr>
          <a:xfrm>
            <a:off x="1392424" y="1461625"/>
            <a:ext cx="171900" cy="171900"/>
          </a:xfrm>
          <a:prstGeom prst="mathPlus">
            <a:avLst>
              <a:gd name="adj1" fmla="val 23520"/>
            </a:avLst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6" name="Google Shape;1186;p11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613" y="1737837"/>
            <a:ext cx="1081523" cy="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15"/>
          <p:cNvPicPr preferRelativeResize="0"/>
          <p:nvPr/>
        </p:nvPicPr>
        <p:blipFill rotWithShape="1">
          <a:blip r:embed="rId5">
            <a:alphaModFix/>
          </a:blip>
          <a:srcRect l="17736" r="17743"/>
          <a:stretch/>
        </p:blipFill>
        <p:spPr>
          <a:xfrm>
            <a:off x="8903525" y="0"/>
            <a:ext cx="3285300" cy="339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15"/>
          <p:cNvPicPr preferRelativeResize="0"/>
          <p:nvPr/>
        </p:nvPicPr>
        <p:blipFill rotWithShape="1">
          <a:blip r:embed="rId6">
            <a:alphaModFix/>
          </a:blip>
          <a:srcRect l="17696" r="17696"/>
          <a:stretch/>
        </p:blipFill>
        <p:spPr>
          <a:xfrm>
            <a:off x="8903525" y="3458400"/>
            <a:ext cx="3285294" cy="339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5"/>
          <p:cNvSpPr txBox="1">
            <a:spLocks noGrp="1"/>
          </p:cNvSpPr>
          <p:nvPr>
            <p:ph type="sldNum" idx="12"/>
          </p:nvPr>
        </p:nvSpPr>
        <p:spPr>
          <a:xfrm>
            <a:off x="11272600" y="6419579"/>
            <a:ext cx="7314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190" name="Google Shape;1190;p115"/>
          <p:cNvSpPr txBox="1"/>
          <p:nvPr/>
        </p:nvSpPr>
        <p:spPr>
          <a:xfrm>
            <a:off x="15795525" y="3410650"/>
            <a:ext cx="2366100" cy="2565300"/>
          </a:xfrm>
          <a:prstGeom prst="rect">
            <a:avLst/>
          </a:prstGeom>
          <a:solidFill>
            <a:srgbClr val="0D9DDA"/>
          </a:solidFill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Images by Industry:</a:t>
            </a:r>
            <a:endParaRPr sz="1000"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Goods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Education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Construction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Finance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HLS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Hospitality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Oil and Gas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 and Communications</a:t>
            </a:r>
            <a:endParaRPr sz="1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icksand"/>
              <a:buChar char="●"/>
            </a:pPr>
            <a:r>
              <a:rPr lang="en-US" sz="10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Sports</a:t>
            </a:r>
            <a:endParaRPr sz="500">
              <a:solidFill>
                <a:srgbClr val="FFFFFF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191" name="Google Shape;1191;p115"/>
          <p:cNvSpPr txBox="1"/>
          <p:nvPr/>
        </p:nvSpPr>
        <p:spPr>
          <a:xfrm>
            <a:off x="15795525" y="2769400"/>
            <a:ext cx="2366100" cy="481500"/>
          </a:xfrm>
          <a:prstGeom prst="rect">
            <a:avLst/>
          </a:prstGeom>
          <a:solidFill>
            <a:srgbClr val="0D9DDA"/>
          </a:solidFill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Persona Library  </a:t>
            </a:r>
            <a:r>
              <a:rPr lang="en-US" sz="1100" b="1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sz="1100" b="1" u="sng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92" name="Google Shape;1192;p1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7048" y="776575"/>
            <a:ext cx="1842657" cy="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4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329" name="Google Shape;132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67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770" y="2318878"/>
            <a:ext cx="3966101" cy="24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98" name="Google Shape;11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888" y="32749"/>
            <a:ext cx="12286602" cy="648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16" descr="Google Shape;776;p46"/>
          <p:cNvPicPr preferRelativeResize="0"/>
          <p:nvPr/>
        </p:nvPicPr>
        <p:blipFill rotWithShape="1">
          <a:blip r:embed="rId4">
            <a:alphaModFix amt="33320"/>
          </a:blip>
          <a:srcRect t="74453" b="16122"/>
          <a:stretch/>
        </p:blipFill>
        <p:spPr>
          <a:xfrm>
            <a:off x="5516070" y="5136871"/>
            <a:ext cx="5193890" cy="67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114"/>
            <a:ext cx="12188826" cy="587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8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10" name="Google Shape;1210;p118" descr="Google Shape;776;p46"/>
          <p:cNvPicPr preferRelativeResize="0"/>
          <p:nvPr/>
        </p:nvPicPr>
        <p:blipFill rotWithShape="1">
          <a:blip r:embed="rId3">
            <a:alphaModFix amt="67000"/>
          </a:blip>
          <a:srcRect t="74454" b="16121"/>
          <a:stretch/>
        </p:blipFill>
        <p:spPr>
          <a:xfrm>
            <a:off x="8097133" y="6132411"/>
            <a:ext cx="2021233" cy="18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14304"/>
            <a:ext cx="12188827" cy="584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19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17" name="Google Shape;121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67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19"/>
          <p:cNvPicPr preferRelativeResize="0"/>
          <p:nvPr/>
        </p:nvPicPr>
        <p:blipFill rotWithShape="1">
          <a:blip r:embed="rId4">
            <a:alphaModFix/>
          </a:blip>
          <a:srcRect b="18200"/>
          <a:stretch/>
        </p:blipFill>
        <p:spPr>
          <a:xfrm>
            <a:off x="8123459" y="2392930"/>
            <a:ext cx="3848300" cy="28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0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24" name="Google Shape;122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7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1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30" name="Google Shape;12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236" name="Google Shape;123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7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25" y="809050"/>
            <a:ext cx="8381123" cy="55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 txBox="1"/>
          <p:nvPr/>
        </p:nvSpPr>
        <p:spPr>
          <a:xfrm>
            <a:off x="8560650" y="765100"/>
            <a:ext cx="3491400" cy="557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pic>
        <p:nvPicPr>
          <p:cNvPr id="1239" name="Google Shape;1239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6689" y="358127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189" y="139162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364" y="256492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189" y="914400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414" y="4306450"/>
            <a:ext cx="345050" cy="3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22"/>
          <p:cNvSpPr txBox="1"/>
          <p:nvPr/>
        </p:nvSpPr>
        <p:spPr>
          <a:xfrm>
            <a:off x="10138100" y="9291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Millet Place Building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45" name="Google Shape;1245;p122"/>
          <p:cNvSpPr txBox="1"/>
          <p:nvPr/>
        </p:nvSpPr>
        <p:spPr>
          <a:xfrm>
            <a:off x="10138100" y="10812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Furnished, Pet Friendly, Roof Terrace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1246" name="Google Shape;1246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000" y="914400"/>
            <a:ext cx="1401100" cy="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22"/>
          <p:cNvSpPr txBox="1"/>
          <p:nvPr/>
        </p:nvSpPr>
        <p:spPr>
          <a:xfrm>
            <a:off x="10138100" y="12336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Brand new apartments at Millet Place with stylish interiors, balconies and close to transport links to London</a:t>
            </a:r>
            <a:endParaRPr sz="100">
              <a:solidFill>
                <a:schemeClr val="dk1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48" name="Google Shape;1248;p122"/>
          <p:cNvSpPr/>
          <p:nvPr/>
        </p:nvSpPr>
        <p:spPr>
          <a:xfrm>
            <a:off x="10257800" y="17177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49" name="Google Shape;1249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7000" y="2009450"/>
            <a:ext cx="1401099" cy="86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22"/>
          <p:cNvSpPr txBox="1"/>
          <p:nvPr/>
        </p:nvSpPr>
        <p:spPr>
          <a:xfrm>
            <a:off x="10138100" y="19197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Ability Plaza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51" name="Google Shape;1251;p122"/>
          <p:cNvSpPr txBox="1"/>
          <p:nvPr/>
        </p:nvSpPr>
        <p:spPr>
          <a:xfrm>
            <a:off x="10138100" y="20718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10138100" y="22242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Ability Plaza offers open plan, modern live/work apartments with loft style features and great natural..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53" name="Google Shape;1253;p122"/>
          <p:cNvSpPr/>
          <p:nvPr/>
        </p:nvSpPr>
        <p:spPr>
          <a:xfrm>
            <a:off x="10257800" y="27083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54" name="Google Shape;1254;p122"/>
          <p:cNvPicPr preferRelativeResize="0"/>
          <p:nvPr/>
        </p:nvPicPr>
        <p:blipFill rotWithShape="1">
          <a:blip r:embed="rId8">
            <a:alphaModFix/>
          </a:blip>
          <a:srcRect l="11401" r="21691"/>
          <a:stretch/>
        </p:blipFill>
        <p:spPr>
          <a:xfrm>
            <a:off x="8737000" y="2955749"/>
            <a:ext cx="1401101" cy="7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22"/>
          <p:cNvSpPr txBox="1"/>
          <p:nvPr/>
        </p:nvSpPr>
        <p:spPr>
          <a:xfrm>
            <a:off x="10138100" y="28341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Ability View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56" name="Google Shape;1256;p122"/>
          <p:cNvSpPr txBox="1"/>
          <p:nvPr/>
        </p:nvSpPr>
        <p:spPr>
          <a:xfrm>
            <a:off x="10138100" y="29862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57" name="Google Shape;1257;p122"/>
          <p:cNvSpPr txBox="1"/>
          <p:nvPr/>
        </p:nvSpPr>
        <p:spPr>
          <a:xfrm>
            <a:off x="10138100" y="31386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Ability Plaza offers open plan, modern live/work apartments with loft style features and great natural..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58" name="Google Shape;1258;p122"/>
          <p:cNvSpPr/>
          <p:nvPr/>
        </p:nvSpPr>
        <p:spPr>
          <a:xfrm>
            <a:off x="10257800" y="36227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59" name="Google Shape;1259;p1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37000" y="3831125"/>
            <a:ext cx="1401100" cy="7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2"/>
          <p:cNvSpPr/>
          <p:nvPr/>
        </p:nvSpPr>
        <p:spPr>
          <a:xfrm>
            <a:off x="10266199" y="5891100"/>
            <a:ext cx="975000" cy="171000"/>
          </a:xfrm>
          <a:prstGeom prst="roundRect">
            <a:avLst>
              <a:gd name="adj" fmla="val 6284"/>
            </a:avLst>
          </a:prstGeom>
          <a:solidFill>
            <a:srgbClr val="12779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Next</a:t>
            </a:r>
            <a:endParaRPr sz="8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61" name="Google Shape;1261;p122"/>
          <p:cNvSpPr/>
          <p:nvPr/>
        </p:nvSpPr>
        <p:spPr>
          <a:xfrm>
            <a:off x="9166278" y="5891100"/>
            <a:ext cx="975000" cy="171000"/>
          </a:xfrm>
          <a:prstGeom prst="roundRect">
            <a:avLst>
              <a:gd name="adj" fmla="val 6284"/>
            </a:avLst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Back</a:t>
            </a:r>
            <a:endParaRPr sz="800" b="1">
              <a:solidFill>
                <a:srgbClr val="B7B7B7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62" name="Google Shape;1262;p122"/>
          <p:cNvSpPr txBox="1"/>
          <p:nvPr/>
        </p:nvSpPr>
        <p:spPr>
          <a:xfrm>
            <a:off x="10100000" y="3748550"/>
            <a:ext cx="17646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Pimlico London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63" name="Google Shape;1263;p122"/>
          <p:cNvSpPr txBox="1"/>
          <p:nvPr/>
        </p:nvSpPr>
        <p:spPr>
          <a:xfrm>
            <a:off x="10138100" y="39006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64" name="Google Shape;1264;p122"/>
          <p:cNvSpPr txBox="1"/>
          <p:nvPr/>
        </p:nvSpPr>
        <p:spPr>
          <a:xfrm>
            <a:off x="10138100" y="40530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Kimmerston House provides all-inclusive living in Central London. With shared communal facilities..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65" name="Google Shape;1265;p122"/>
          <p:cNvSpPr/>
          <p:nvPr/>
        </p:nvSpPr>
        <p:spPr>
          <a:xfrm>
            <a:off x="10257800" y="4467475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66" name="Google Shape;1266;p1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37000" y="4706500"/>
            <a:ext cx="1401101" cy="928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22"/>
          <p:cNvSpPr txBox="1"/>
          <p:nvPr/>
        </p:nvSpPr>
        <p:spPr>
          <a:xfrm>
            <a:off x="10138225" y="46629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Abbeville Apartments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68" name="Google Shape;1268;p122"/>
          <p:cNvSpPr txBox="1"/>
          <p:nvPr/>
        </p:nvSpPr>
        <p:spPr>
          <a:xfrm>
            <a:off x="10138225" y="49674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Situated in the heart of Barking, Abbeville offers 1, 2, and 3 bedroom apartments for rent.</a:t>
            </a:r>
            <a:endParaRPr sz="700">
              <a:solidFill>
                <a:schemeClr val="dk1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69" name="Google Shape;1269;p122"/>
          <p:cNvSpPr/>
          <p:nvPr/>
        </p:nvSpPr>
        <p:spPr>
          <a:xfrm>
            <a:off x="10257925" y="54515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sp>
        <p:nvSpPr>
          <p:cNvPr id="1270" name="Google Shape;1270;p122"/>
          <p:cNvSpPr txBox="1"/>
          <p:nvPr/>
        </p:nvSpPr>
        <p:spPr>
          <a:xfrm>
            <a:off x="10138225" y="4819825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New Build, Moder, Unfurnished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71" name="Google Shape;1271;p122"/>
          <p:cNvSpPr txBox="1"/>
          <p:nvPr/>
        </p:nvSpPr>
        <p:spPr>
          <a:xfrm>
            <a:off x="10181600" y="5655475"/>
            <a:ext cx="8154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1, 2. 3. 4. 5. 7, 8 </a:t>
            </a:r>
            <a:endParaRPr sz="500">
              <a:solidFill>
                <a:schemeClr val="dk2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3"/>
          <p:cNvSpPr txBox="1">
            <a:spLocks noGrp="1"/>
          </p:cNvSpPr>
          <p:nvPr>
            <p:ph type="sldNum" idx="12"/>
          </p:nvPr>
        </p:nvSpPr>
        <p:spPr>
          <a:xfrm>
            <a:off x="15016479" y="8306554"/>
            <a:ext cx="975000" cy="6996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77" name="Google Shape;127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826" cy="67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25" y="809050"/>
            <a:ext cx="8381123" cy="55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3"/>
          <p:cNvSpPr txBox="1"/>
          <p:nvPr/>
        </p:nvSpPr>
        <p:spPr>
          <a:xfrm>
            <a:off x="8560650" y="765100"/>
            <a:ext cx="3491400" cy="557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pic>
        <p:nvPicPr>
          <p:cNvPr id="1280" name="Google Shape;128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6689" y="358127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189" y="139162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364" y="2564925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189" y="914400"/>
            <a:ext cx="345050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414" y="4306450"/>
            <a:ext cx="345050" cy="3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3"/>
          <p:cNvSpPr txBox="1"/>
          <p:nvPr/>
        </p:nvSpPr>
        <p:spPr>
          <a:xfrm>
            <a:off x="10138100" y="9291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Millet Place Building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86" name="Google Shape;1286;p123"/>
          <p:cNvSpPr txBox="1"/>
          <p:nvPr/>
        </p:nvSpPr>
        <p:spPr>
          <a:xfrm>
            <a:off x="10138100" y="10812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Furnished, Pet Friendly, Roof Terrace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1287" name="Google Shape;1287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000" y="914400"/>
            <a:ext cx="1401100" cy="9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23"/>
          <p:cNvSpPr txBox="1"/>
          <p:nvPr/>
        </p:nvSpPr>
        <p:spPr>
          <a:xfrm>
            <a:off x="10138100" y="12336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Brand new apartments at Millet Place with stylish interiors, balconies and close to transport links to London</a:t>
            </a:r>
            <a:endParaRPr sz="100">
              <a:solidFill>
                <a:schemeClr val="dk1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89" name="Google Shape;1289;p123"/>
          <p:cNvSpPr/>
          <p:nvPr/>
        </p:nvSpPr>
        <p:spPr>
          <a:xfrm>
            <a:off x="10257800" y="17177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90" name="Google Shape;1290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7000" y="2009450"/>
            <a:ext cx="1401099" cy="86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3"/>
          <p:cNvSpPr txBox="1"/>
          <p:nvPr/>
        </p:nvSpPr>
        <p:spPr>
          <a:xfrm>
            <a:off x="10138100" y="19197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Ability Plaza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92" name="Google Shape;1292;p123"/>
          <p:cNvSpPr txBox="1"/>
          <p:nvPr/>
        </p:nvSpPr>
        <p:spPr>
          <a:xfrm>
            <a:off x="10138100" y="20718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93" name="Google Shape;1293;p123"/>
          <p:cNvSpPr txBox="1"/>
          <p:nvPr/>
        </p:nvSpPr>
        <p:spPr>
          <a:xfrm>
            <a:off x="10138100" y="22242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Ability Plaza offers open plan, modern live/work apartments with loft style features and great natural..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94" name="Google Shape;1294;p123"/>
          <p:cNvSpPr/>
          <p:nvPr/>
        </p:nvSpPr>
        <p:spPr>
          <a:xfrm>
            <a:off x="10257800" y="27083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295" name="Google Shape;1295;p123"/>
          <p:cNvPicPr preferRelativeResize="0"/>
          <p:nvPr/>
        </p:nvPicPr>
        <p:blipFill rotWithShape="1">
          <a:blip r:embed="rId8">
            <a:alphaModFix/>
          </a:blip>
          <a:srcRect l="11401" r="21691"/>
          <a:stretch/>
        </p:blipFill>
        <p:spPr>
          <a:xfrm>
            <a:off x="8737000" y="2955749"/>
            <a:ext cx="1401101" cy="7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3"/>
          <p:cNvSpPr txBox="1"/>
          <p:nvPr/>
        </p:nvSpPr>
        <p:spPr>
          <a:xfrm>
            <a:off x="10138100" y="28341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Ability View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97" name="Google Shape;1297;p123"/>
          <p:cNvSpPr txBox="1"/>
          <p:nvPr/>
        </p:nvSpPr>
        <p:spPr>
          <a:xfrm>
            <a:off x="10138100" y="29862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298" name="Google Shape;1298;p123"/>
          <p:cNvSpPr txBox="1"/>
          <p:nvPr/>
        </p:nvSpPr>
        <p:spPr>
          <a:xfrm>
            <a:off x="10138100" y="31386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Ability Plaza offers open plan, modern live/work apartments with loft style features and great natural..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299" name="Google Shape;1299;p123"/>
          <p:cNvSpPr/>
          <p:nvPr/>
        </p:nvSpPr>
        <p:spPr>
          <a:xfrm>
            <a:off x="10257800" y="36227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300" name="Google Shape;1300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37000" y="3831125"/>
            <a:ext cx="1401100" cy="7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3"/>
          <p:cNvSpPr/>
          <p:nvPr/>
        </p:nvSpPr>
        <p:spPr>
          <a:xfrm>
            <a:off x="10266199" y="5891100"/>
            <a:ext cx="975000" cy="171000"/>
          </a:xfrm>
          <a:prstGeom prst="roundRect">
            <a:avLst>
              <a:gd name="adj" fmla="val 6284"/>
            </a:avLst>
          </a:prstGeom>
          <a:solidFill>
            <a:srgbClr val="12779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Next</a:t>
            </a:r>
            <a:endParaRPr sz="8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02" name="Google Shape;1302;p123"/>
          <p:cNvSpPr/>
          <p:nvPr/>
        </p:nvSpPr>
        <p:spPr>
          <a:xfrm>
            <a:off x="9166278" y="5891100"/>
            <a:ext cx="975000" cy="171000"/>
          </a:xfrm>
          <a:prstGeom prst="roundRect">
            <a:avLst>
              <a:gd name="adj" fmla="val 6284"/>
            </a:avLst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Back</a:t>
            </a:r>
            <a:endParaRPr sz="800" b="1">
              <a:solidFill>
                <a:srgbClr val="B7B7B7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03" name="Google Shape;1303;p123"/>
          <p:cNvSpPr txBox="1"/>
          <p:nvPr/>
        </p:nvSpPr>
        <p:spPr>
          <a:xfrm>
            <a:off x="10100000" y="3748550"/>
            <a:ext cx="17646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Pimlico London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04" name="Google Shape;1304;p123"/>
          <p:cNvSpPr txBox="1"/>
          <p:nvPr/>
        </p:nvSpPr>
        <p:spPr>
          <a:xfrm>
            <a:off x="10138100" y="39006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Modern, Furnished, Parking 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05" name="Google Shape;1305;p123"/>
          <p:cNvSpPr txBox="1"/>
          <p:nvPr/>
        </p:nvSpPr>
        <p:spPr>
          <a:xfrm>
            <a:off x="10138100" y="40530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81818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Kimmerston House provides all-inclusive living in Central London. With shared communal facilities..</a:t>
            </a:r>
            <a:endParaRPr sz="700">
              <a:solidFill>
                <a:srgbClr val="181818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306" name="Google Shape;1306;p123"/>
          <p:cNvSpPr/>
          <p:nvPr/>
        </p:nvSpPr>
        <p:spPr>
          <a:xfrm>
            <a:off x="10257800" y="4467475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pic>
        <p:nvPicPr>
          <p:cNvPr id="1307" name="Google Shape;1307;p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37000" y="4706500"/>
            <a:ext cx="1401101" cy="928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23"/>
          <p:cNvSpPr txBox="1"/>
          <p:nvPr/>
        </p:nvSpPr>
        <p:spPr>
          <a:xfrm>
            <a:off x="10138225" y="4662950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0B5CAB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Abbeville Apartments  </a:t>
            </a:r>
            <a:endParaRPr sz="800" b="1">
              <a:solidFill>
                <a:srgbClr val="0B5CAB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09" name="Google Shape;1309;p123"/>
          <p:cNvSpPr txBox="1"/>
          <p:nvPr/>
        </p:nvSpPr>
        <p:spPr>
          <a:xfrm>
            <a:off x="10138225" y="4967450"/>
            <a:ext cx="1688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Situated in the heart of Barking, Abbeville offers 1, 2, and 3 bedroom apartments for rent.</a:t>
            </a:r>
            <a:endParaRPr sz="700">
              <a:solidFill>
                <a:schemeClr val="dk1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310" name="Google Shape;1310;p123"/>
          <p:cNvSpPr/>
          <p:nvPr/>
        </p:nvSpPr>
        <p:spPr>
          <a:xfrm>
            <a:off x="10257925" y="5451500"/>
            <a:ext cx="815400" cy="171000"/>
          </a:xfrm>
          <a:prstGeom prst="roundRect">
            <a:avLst>
              <a:gd name="adj" fmla="val 11259"/>
            </a:avLst>
          </a:prstGeom>
          <a:solidFill>
            <a:srgbClr val="2564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50">
                <a:solidFill>
                  <a:srgbClr val="FFFFFF"/>
                </a:solidFill>
              </a:rPr>
              <a:t>ee Units</a:t>
            </a:r>
            <a:endParaRPr sz="1000"/>
          </a:p>
        </p:txBody>
      </p:sp>
      <p:sp>
        <p:nvSpPr>
          <p:cNvPr id="1311" name="Google Shape;1311;p123"/>
          <p:cNvSpPr txBox="1"/>
          <p:nvPr/>
        </p:nvSpPr>
        <p:spPr>
          <a:xfrm>
            <a:off x="10138225" y="4819825"/>
            <a:ext cx="16884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New Build, Moder, Unfurnished</a:t>
            </a:r>
            <a:endParaRPr sz="400" b="1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12" name="Google Shape;1312;p123"/>
          <p:cNvSpPr txBox="1"/>
          <p:nvPr/>
        </p:nvSpPr>
        <p:spPr>
          <a:xfrm>
            <a:off x="10181600" y="5655475"/>
            <a:ext cx="8154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1, 2. 3. 4. 5. 7, 8 </a:t>
            </a:r>
            <a:endParaRPr sz="500">
              <a:solidFill>
                <a:schemeClr val="dk2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grpSp>
        <p:nvGrpSpPr>
          <p:cNvPr id="1313" name="Google Shape;1313;p123"/>
          <p:cNvGrpSpPr/>
          <p:nvPr/>
        </p:nvGrpSpPr>
        <p:grpSpPr>
          <a:xfrm>
            <a:off x="1944445" y="1857800"/>
            <a:ext cx="9296706" cy="2448725"/>
            <a:chOff x="576350" y="1218544"/>
            <a:chExt cx="5486400" cy="4576200"/>
          </a:xfrm>
        </p:grpSpPr>
        <p:sp>
          <p:nvSpPr>
            <p:cNvPr id="1314" name="Google Shape;1314;p123"/>
            <p:cNvSpPr/>
            <p:nvPr/>
          </p:nvSpPr>
          <p:spPr>
            <a:xfrm>
              <a:off x="576350" y="1218544"/>
              <a:ext cx="5486400" cy="4576200"/>
            </a:xfrm>
            <a:prstGeom prst="roundRect">
              <a:avLst>
                <a:gd name="adj" fmla="val 3293"/>
              </a:avLst>
            </a:prstGeom>
            <a:solidFill>
              <a:srgbClr val="FFFFFF"/>
            </a:solidFill>
            <a:ln>
              <a:noFill/>
            </a:ln>
            <a:effectLst>
              <a:outerShdw blurRad="71438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1315" name="Google Shape;1315;p123"/>
            <p:cNvSpPr/>
            <p:nvPr/>
          </p:nvSpPr>
          <p:spPr>
            <a:xfrm>
              <a:off x="3015994" y="2085816"/>
              <a:ext cx="1741200" cy="310200"/>
            </a:xfrm>
            <a:prstGeom prst="roundRect">
              <a:avLst>
                <a:gd name="adj" fmla="val 17118"/>
              </a:avLst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42875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650" b="1">
                  <a:solidFill>
                    <a:srgbClr val="999999"/>
                  </a:solidFill>
                  <a:latin typeface="Salesforce Sans"/>
                  <a:ea typeface="Salesforce Sans"/>
                  <a:cs typeface="Salesforce Sans"/>
                  <a:sym typeface="Salesforce Sans"/>
                </a:rPr>
                <a:t>Search...</a:t>
              </a:r>
              <a:endParaRPr sz="650">
                <a:solidFill>
                  <a:srgbClr val="999999"/>
                </a:solidFill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sp>
          <p:nvSpPr>
            <p:cNvPr id="1316" name="Google Shape;1316;p123"/>
            <p:cNvSpPr/>
            <p:nvPr/>
          </p:nvSpPr>
          <p:spPr>
            <a:xfrm>
              <a:off x="745925" y="1813915"/>
              <a:ext cx="36461" cy="36461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7" name="Google Shape;1317;p123"/>
            <p:cNvCxnSpPr/>
            <p:nvPr/>
          </p:nvCxnSpPr>
          <p:spPr>
            <a:xfrm>
              <a:off x="576350" y="1948375"/>
              <a:ext cx="54864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18" name="Google Shape;1318;p1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3450" y="1913648"/>
            <a:ext cx="9207726" cy="231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87350" y="1917500"/>
            <a:ext cx="8868625" cy="4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23"/>
          <p:cNvSpPr/>
          <p:nvPr/>
        </p:nvSpPr>
        <p:spPr>
          <a:xfrm>
            <a:off x="9913124" y="3968888"/>
            <a:ext cx="975000" cy="171000"/>
          </a:xfrm>
          <a:prstGeom prst="roundRect">
            <a:avLst>
              <a:gd name="adj" fmla="val 6284"/>
            </a:avLst>
          </a:prstGeom>
          <a:solidFill>
            <a:srgbClr val="12779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Select</a:t>
            </a:r>
            <a:endParaRPr sz="800" b="1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21" name="Google Shape;1321;p123"/>
          <p:cNvSpPr/>
          <p:nvPr/>
        </p:nvSpPr>
        <p:spPr>
          <a:xfrm>
            <a:off x="8813203" y="3968888"/>
            <a:ext cx="975000" cy="171000"/>
          </a:xfrm>
          <a:prstGeom prst="roundRect">
            <a:avLst>
              <a:gd name="adj" fmla="val 6284"/>
            </a:avLst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Cancel</a:t>
            </a:r>
            <a:endParaRPr sz="800" b="1">
              <a:solidFill>
                <a:srgbClr val="B7B7B7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22" name="Google Shape;1322;p123"/>
          <p:cNvSpPr txBox="1"/>
          <p:nvPr/>
        </p:nvSpPr>
        <p:spPr>
          <a:xfrm>
            <a:off x="2328425" y="1931325"/>
            <a:ext cx="21636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Salesforce Sans Light"/>
                <a:ea typeface="Salesforce Sans Light"/>
                <a:cs typeface="Salesforce Sans Light"/>
                <a:sym typeface="Salesforce Sans Light"/>
              </a:rPr>
              <a:t>Available Units</a:t>
            </a:r>
            <a:endParaRPr sz="1200">
              <a:solidFill>
                <a:schemeClr val="dk2"/>
              </a:solidFill>
              <a:latin typeface="Salesforce Sans Light"/>
              <a:ea typeface="Salesforce Sans Light"/>
              <a:cs typeface="Salesforce Sans Light"/>
              <a:sym typeface="Salesforce Sans Light"/>
            </a:endParaRPr>
          </a:p>
        </p:txBody>
      </p:sp>
      <p:sp>
        <p:nvSpPr>
          <p:cNvPr id="1323" name="Google Shape;1323;p123"/>
          <p:cNvSpPr/>
          <p:nvPr/>
        </p:nvSpPr>
        <p:spPr>
          <a:xfrm>
            <a:off x="7831053" y="2095618"/>
            <a:ext cx="2950500" cy="226500"/>
          </a:xfrm>
          <a:prstGeom prst="roundRect">
            <a:avLst>
              <a:gd name="adj" fmla="val 17118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2875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50" b="1">
                <a:solidFill>
                  <a:srgbClr val="999999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Search...</a:t>
            </a:r>
            <a:endParaRPr sz="650">
              <a:solidFill>
                <a:srgbClr val="999999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sforce GS Template - '23">
  <a:themeElements>
    <a:clrScheme name="Custom 4">
      <a:dk1>
        <a:srgbClr val="0B5CAB"/>
      </a:dk1>
      <a:lt1>
        <a:srgbClr val="FFFFFF"/>
      </a:lt1>
      <a:dk2>
        <a:srgbClr val="0D9DDA"/>
      </a:dk2>
      <a:lt2>
        <a:srgbClr val="9A8F87"/>
      </a:lt2>
      <a:accent1>
        <a:srgbClr val="032D60"/>
      </a:accent1>
      <a:accent2>
        <a:srgbClr val="59575C"/>
      </a:accent2>
      <a:accent3>
        <a:srgbClr val="8A033E"/>
      </a:accent3>
      <a:accent4>
        <a:srgbClr val="481A54"/>
      </a:accent4>
      <a:accent5>
        <a:srgbClr val="0B827C"/>
      </a:accent5>
      <a:accent6>
        <a:srgbClr val="DD7A01"/>
      </a:accent6>
      <a:hlink>
        <a:srgbClr val="0B5CAB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force Google Slides Corporate Template - 2019">
  <a:themeElements>
    <a:clrScheme name="Corporate Colors - November 2017">
      <a:dk1>
        <a:srgbClr val="0B5CAB"/>
      </a:dk1>
      <a:lt1>
        <a:srgbClr val="FFFFFF"/>
      </a:lt1>
      <a:dk2>
        <a:srgbClr val="0D9DDA"/>
      </a:dk2>
      <a:lt2>
        <a:srgbClr val="9A8F87"/>
      </a:lt2>
      <a:accent1>
        <a:srgbClr val="032D60"/>
      </a:accent1>
      <a:accent2>
        <a:srgbClr val="59575C"/>
      </a:accent2>
      <a:accent3>
        <a:srgbClr val="8A033E"/>
      </a:accent3>
      <a:accent4>
        <a:srgbClr val="481A54"/>
      </a:accent4>
      <a:accent5>
        <a:srgbClr val="0B827C"/>
      </a:accent5>
      <a:accent6>
        <a:srgbClr val="DD7A01"/>
      </a:accent6>
      <a:hlink>
        <a:srgbClr val="0B5CAB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F - Instant Group Template 2023">
  <a:themeElements>
    <a:clrScheme name="Simple Light">
      <a:dk1>
        <a:srgbClr val="000000"/>
      </a:dk1>
      <a:lt1>
        <a:srgbClr val="FFFFFF"/>
      </a:lt1>
      <a:dk2>
        <a:srgbClr val="484848"/>
      </a:dk2>
      <a:lt2>
        <a:srgbClr val="EEEEEE"/>
      </a:lt2>
      <a:accent1>
        <a:srgbClr val="B5D334"/>
      </a:accent1>
      <a:accent2>
        <a:srgbClr val="00927C"/>
      </a:accent2>
      <a:accent3>
        <a:srgbClr val="CD202C"/>
      </a:accent3>
      <a:accent4>
        <a:srgbClr val="F95658"/>
      </a:accent4>
      <a:accent5>
        <a:srgbClr val="0D9DDA"/>
      </a:accent5>
      <a:accent6>
        <a:srgbClr val="2EBCE7"/>
      </a:accent6>
      <a:hlink>
        <a:srgbClr val="0D9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lient Project Document" ma:contentTypeID="0x010100B16301FA1C2D5E4DB9305F31D037531D02070300B4E123A7400DE24C83BA9D1BFCD12C10" ma:contentTypeVersion="3" ma:contentTypeDescription="A document associated with a project for a client." ma:contentTypeScope="" ma:versionID="9d6581bc5c99e8ea3938d4fa8ba888f5">
  <xsd:schema xmlns:xsd="http://www.w3.org/2001/XMLSchema" xmlns:xs="http://www.w3.org/2001/XMLSchema" xmlns:p="http://schemas.microsoft.com/office/2006/metadata/properties" xmlns:ns2="1ffbd5dc-7a64-4097-8396-87f6c90b212f" targetNamespace="http://schemas.microsoft.com/office/2006/metadata/properties" ma:root="true" ma:fieldsID="a0c1b2c62e26289b034b466cfffa7cd3" ns2:_="">
    <xsd:import namespace="1ffbd5dc-7a64-4097-8396-87f6c90b212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ae5750f31d8428b9a1182bd8e59d390" minOccurs="0"/>
                <xsd:element ref="ns2:ica44df5449d49f98766f83f0bd254a7" minOccurs="0"/>
                <xsd:element ref="ns2:f0dc22cb723843c1bfbb2e8bcc9db6e4" minOccurs="0"/>
                <xsd:element ref="ns2:k6ebf865df8440b3a55c1aa81c9bae7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d5dc-7a64-4097-8396-87f6c90b212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5250ea2-cfef-416b-9e22-46de40794d29}" ma:internalName="TaxCatchAll" ma:showField="CatchAllData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5250ea2-cfef-416b-9e22-46de40794d29}" ma:internalName="TaxCatchAllLabel" ma:readOnly="true" ma:showField="CatchAllDataLabel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ae5750f31d8428b9a1182bd8e59d390" ma:index="10" ma:taxonomy="true" ma:internalName="nae5750f31d8428b9a1182bd8e59d390" ma:taxonomyFieldName="Division" ma:displayName="Division" ma:readOnly="false" ma:default="1;#Custom Software|cecfb662-fc63-4c9e-b6e4-2e3797fe6f4f" ma:fieldId="{7ae5750f-31d8-428b-9a11-82bd8e59d390}" ma:sspId="5676dd91-060c-4b71-810a-dbdca5582071" ma:termSetId="32b39d25-b397-4982-8e8d-74d5df186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a44df5449d49f98766f83f0bd254a7" ma:index="12" ma:taxonomy="true" ma:internalName="ica44df5449d49f98766f83f0bd254a7" ma:taxonomyFieldName="Client" ma:displayName="Client" ma:default="6;#Grainger PLC|a74f1cb5-e995-4f9e-8521-6d52e2c6bf08" ma:fieldId="{2ca44df5-449d-49f9-8766-f83f0bd254a7}" ma:sspId="5676dd91-060c-4b71-810a-dbdca5582071" ma:termSetId="26f19758-7225-4257-8796-285d454d16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dc22cb723843c1bfbb2e8bcc9db6e4" ma:index="14" nillable="true" ma:taxonomy="true" ma:internalName="f0dc22cb723843c1bfbb2e8bcc9db6e4" ma:taxonomyFieldName="Client_x0020_Project" ma:displayName="Client Application" ma:default="" ma:fieldId="{f0dc22cb-7238-43c1-bfbb-2e8bcc9db6e4}" ma:sspId="5676dd91-060c-4b71-810a-dbdca5582071" ma:termSetId="503923a6-a4d2-4c0f-8ec0-fee4966b50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ebf865df8440b3a55c1aa81c9bae7c" ma:index="16" nillable="true" ma:taxonomy="true" ma:internalName="k6ebf865df8440b3a55c1aa81c9bae7c" ma:taxonomyFieldName="Project_x0020_Document_x0020_Type" ma:displayName="Project Document Type" ma:default="4;#Generic Project Document|258c2ed6-b93b-4ffe-8901-a23f2dc98ec9" ma:fieldId="{46ebf865-df84-40b3-a55c-1aa81c9bae7c}" ma:sspId="5676dd91-060c-4b71-810a-dbdca5582071" ma:termSetId="79e5d870-6e8b-4a88-8554-c2a1e06e158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5676dd91-060c-4b71-810a-dbdca5582071" ContentTypeId="0x010100B16301FA1C2D5E4DB9305F31D037531D020703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84D6EC-6519-41EF-8D43-1EA4DCFEA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bd5dc-7a64-4097-8396-87f6c90b21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EDA329-06F1-442A-909F-6E0F6E5CEBD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8198506-B817-41EB-B932-83080F05E8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Salesforce GS Template - '23</vt:lpstr>
      <vt:lpstr>Salesforce Google Slides Corporate Template - 2019</vt:lpstr>
      <vt:lpstr>SF - Instant Group Template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</cp:revision>
  <dcterms:modified xsi:type="dcterms:W3CDTF">2024-09-03T08:59:46Z</dcterms:modified>
</cp:coreProperties>
</file>